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7"/>
  </p:notesMasterIdLst>
  <p:sldIdLst>
    <p:sldId id="268" r:id="rId6"/>
    <p:sldId id="311" r:id="rId7"/>
    <p:sldId id="324" r:id="rId8"/>
    <p:sldId id="321" r:id="rId9"/>
    <p:sldId id="320" r:id="rId10"/>
    <p:sldId id="313" r:id="rId11"/>
    <p:sldId id="314" r:id="rId12"/>
    <p:sldId id="323" r:id="rId13"/>
    <p:sldId id="317" r:id="rId14"/>
    <p:sldId id="319" r:id="rId15"/>
    <p:sldId id="267"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B60"/>
    <a:srgbClr val="D9E0E5"/>
    <a:srgbClr val="DF373E"/>
    <a:srgbClr val="0F2A37"/>
    <a:srgbClr val="DAE0E6"/>
    <a:srgbClr val="001C2A"/>
    <a:srgbClr val="003333"/>
    <a:srgbClr val="D6DDD8"/>
    <a:srgbClr val="003346"/>
    <a:srgbClr val="DC2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99" autoAdjust="0"/>
  </p:normalViewPr>
  <p:slideViewPr>
    <p:cSldViewPr snapToGrid="0">
      <p:cViewPr varScale="1">
        <p:scale>
          <a:sx n="40" d="100"/>
          <a:sy n="40" d="100"/>
        </p:scale>
        <p:origin x="1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userId="931e2d42-478b-4ffb-84b7-7b33eab82275" providerId="ADAL" clId="{2345797A-4BAB-4F02-B1DC-68C7A8E1B046}"/>
    <pc:docChg chg="modSld">
      <pc:chgData name="Maria" userId="931e2d42-478b-4ffb-84b7-7b33eab82275" providerId="ADAL" clId="{2345797A-4BAB-4F02-B1DC-68C7A8E1B046}" dt="2021-07-05T11:30:54.921" v="0" actId="2711"/>
      <pc:docMkLst>
        <pc:docMk/>
      </pc:docMkLst>
      <pc:sldChg chg="modSp mod">
        <pc:chgData name="Maria" userId="931e2d42-478b-4ffb-84b7-7b33eab82275" providerId="ADAL" clId="{2345797A-4BAB-4F02-B1DC-68C7A8E1B046}" dt="2021-07-05T11:30:54.921" v="0" actId="2711"/>
        <pc:sldMkLst>
          <pc:docMk/>
          <pc:sldMk cId="238212324" sldId="268"/>
        </pc:sldMkLst>
        <pc:spChg chg="mod">
          <ac:chgData name="Maria" userId="931e2d42-478b-4ffb-84b7-7b33eab82275" providerId="ADAL" clId="{2345797A-4BAB-4F02-B1DC-68C7A8E1B046}" dt="2021-07-05T11:30:54.921" v="0" actId="2711"/>
          <ac:spMkLst>
            <pc:docMk/>
            <pc:sldMk cId="238212324" sldId="26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A3632-1D2F-2F48-A33E-EC1C07E76CA7}" type="datetimeFigureOut">
              <a:rPr lang="sv-SE" smtClean="0"/>
              <a:t>2021-07-05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42913-83BC-5343-B145-41889D8908BD}" type="slidenum">
              <a:rPr lang="sv-SE" smtClean="0"/>
              <a:t>‹#›</a:t>
            </a:fld>
            <a:endParaRPr lang="sv-SE"/>
          </a:p>
        </p:txBody>
      </p:sp>
    </p:spTree>
    <p:extLst>
      <p:ext uri="{BB962C8B-B14F-4D97-AF65-F5344CB8AC3E}">
        <p14:creationId xmlns:p14="http://schemas.microsoft.com/office/powerpoint/2010/main" val="60883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Moped är ett motorfordon på två, tre eller fyra hjul. Det finns två klasser: moped klass I, där mopedbil vanligtvis ingår och moped klass II.</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Moped klass I</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är konstruerad för högst 45 km/tim.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vara registrerad.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registringsskylt monterad bak på fordonet.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vara trafikförsäkrad.</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har inget krav på kontrollbesiktning.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har ej krav på vinterdäck.</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inte köras på cykelbana, motortrafikled eller motorväg.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en LGF-skylt (LGF=Långsamt Gående Fordon) baktill om den är en mopedbil.</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Föraren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fyllt 15 år.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körkort med minst AM-behörighet. För att få AM-körkort krävs utbildning hos behörig utbildare, godkänt kunskaps-prov hos Trafikverket och uppkörning hos utbildaren. Privat övningskörning är inte tillåten.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hjälm, men på moped med kaross (tex. mopedbil) kan bälte användas istället.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ha med en passagerare, om det finns avsedd och registrerad plats för passagerare.</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Moped klass II</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är konstruerad för högst 25 km/tim och effekten får inte överskrida 1 kilowatt.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kan också vara en äldre moped som är byggd för maximalt 30 km/tim.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behöver inte registreras och saknar därför registreringsskylt.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är typgodkänd enligt EU-regler eller har godkänts vid en mopedbesiktning.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vara trafikförsäkrad.</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köras på cykelbana om inte vägmärket för cykelbanan har tilläggstavla ”Ej moped”</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Föraren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150" dirty="0">
                <a:solidFill>
                  <a:srgbClr val="333333"/>
                </a:solidFill>
                <a:effectLst/>
                <a:latin typeface="Arial Nova Light" panose="020B0304020202020204" pitchFamily="34" charset="0"/>
                <a:ea typeface="Calibri" panose="020F0502020204030204" pitchFamily="34" charset="0"/>
                <a:cs typeface="Arial" panose="020B0604020202020204" pitchFamily="34" charset="0"/>
              </a:rPr>
              <a:t> </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ska ha fyllt 15 år.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körkort med minst AM-behörighet, traktorkort eller förarbevis för moped klass II.</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för att få förarbevis krävs utbildning hos godkänd utbildare och ett godkänt kunskapsprov hos utbildaren.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hjälm, men på tre-eller fyrhjuliga moped med kaross kan bälte användas istället.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ha med passagerare om det finns en avsedd plats.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DFF42913-83BC-5343-B145-41889D8908BD}" type="slidenum">
              <a:rPr lang="sv-SE" smtClean="0"/>
              <a:t>2</a:t>
            </a:fld>
            <a:endParaRPr lang="sv-SE"/>
          </a:p>
        </p:txBody>
      </p:sp>
    </p:spTree>
    <p:extLst>
      <p:ext uri="{BB962C8B-B14F-4D97-AF65-F5344CB8AC3E}">
        <p14:creationId xmlns:p14="http://schemas.microsoft.com/office/powerpoint/2010/main" val="148098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solidFill>
                  <a:srgbClr val="000000"/>
                </a:solidFill>
                <a:effectLst/>
                <a:latin typeface="Arial Nova Light"/>
                <a:ea typeface="Calibri" panose="020F0502020204030204" pitchFamily="34" charset="0"/>
                <a:cs typeface="Calibri" panose="020F0502020204030204" pitchFamily="34" charset="0"/>
              </a:rPr>
              <a:t> </a:t>
            </a:r>
            <a:endParaRPr lang="sv-SE" sz="1800" dirty="0">
              <a:effectLst/>
              <a:latin typeface="Arial Nova Light"/>
              <a:ea typeface="Calibri" panose="020F0502020204030204" pitchFamily="34" charset="0"/>
              <a:cs typeface="Calibri"/>
            </a:endParaRPr>
          </a:p>
          <a:p>
            <a:pPr>
              <a:lnSpc>
                <a:spcPts val="1900"/>
              </a:lnSpc>
            </a:pPr>
            <a:r>
              <a:rPr lang="sv-SE" sz="1800" b="1" dirty="0">
                <a:solidFill>
                  <a:srgbClr val="000000"/>
                </a:solidFill>
                <a:effectLst/>
                <a:latin typeface="Arial Nova Light"/>
                <a:ea typeface="Calibri" panose="020F0502020204030204" pitchFamily="34" charset="0"/>
                <a:cs typeface="Calibri" panose="020F0502020204030204" pitchFamily="34" charset="0"/>
              </a:rPr>
              <a:t>Moped klass I</a:t>
            </a:r>
            <a:r>
              <a:rPr lang="sv-SE" sz="1800" b="1" dirty="0">
                <a:solidFill>
                  <a:srgbClr val="000000"/>
                </a:solidFill>
                <a:latin typeface="Arial Nova Light"/>
                <a:ea typeface="Calibri" panose="020F0502020204030204" pitchFamily="34" charset="0"/>
                <a:cs typeface="Calibri" panose="020F0502020204030204" pitchFamily="34" charset="0"/>
              </a:rPr>
              <a:t>, moped bil</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är konstruerad för högst 45 km/tim.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vara registrerad.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registringsskylt monterad bak på fordonet.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vara trafikförsäkrad.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har inget krav på kontrollbesiktning.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har ej krav på vinterdäck.</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inte köras på cykelbana, motortrafikled eller motorväg.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900"/>
              </a:lnSpc>
              <a:buFont typeface="Wingdings 2" panose="05020102010507070707" pitchFamily="18" charset="2"/>
              <a:buChar char="P"/>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ska ha en LGF-skylt (LGF=Långsamt Gående Fordon) </a:t>
            </a:r>
          </a:p>
          <a:p>
            <a:pPr marL="0" indent="0">
              <a:lnSpc>
                <a:spcPts val="1900"/>
              </a:lnSpc>
              <a:buFont typeface="Wingdings 2" panose="05020102010507070707" pitchFamily="18" charset="2"/>
              <a:buNone/>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Föraren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fyllt 15 år.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körkort med minst AM-behörighet. För att få AM-körkort krävs utbildning hos behörig utbildare, godkänt kunskaps-prov hos Trafikverket och uppkörning hos utbildaren. Privat övningskörning är inte tillåten.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hjälm, men på moped med kaross (tex. mopedbil) kan bälte användas istället.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ha med en passagerare, om det finns avsedd och registrerad plats för passagerare.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FF42913-83BC-5343-B145-41889D8908BD}" type="slidenum">
              <a:rPr lang="sv-SE" smtClean="0"/>
              <a:t>3</a:t>
            </a:fld>
            <a:endParaRPr lang="sv-SE"/>
          </a:p>
        </p:txBody>
      </p:sp>
    </p:spTree>
    <p:extLst>
      <p:ext uri="{BB962C8B-B14F-4D97-AF65-F5344CB8AC3E}">
        <p14:creationId xmlns:p14="http://schemas.microsoft.com/office/powerpoint/2010/main" val="5235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000" b="1" dirty="0">
                <a:effectLst/>
                <a:latin typeface="Arial Nova Light" panose="020B0304020202020204" pitchFamily="34" charset="0"/>
                <a:ea typeface="Calibri" panose="020F0502020204030204" pitchFamily="34" charset="0"/>
                <a:cs typeface="Times New Roman" panose="02020603050405020304" pitchFamily="18" charset="0"/>
              </a:rPr>
              <a:t>A-traktor och EPA-traktor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000" b="1" dirty="0">
                <a:effectLst/>
                <a:latin typeface="Arial Nova Light" panose="020B030402020202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Det är sedan 1975 förbjudet att bygga EPA-traktorer och det innebär att man idag inte kan nyregistrera en EPA-traktor. Båda både A-traktor och EPA-traktor är personbilar som är ombyggda till traktorer. Traktorn ska kunna dra andra fordon eller arbetsredskap och är därför utrustade med kopplingsanordning, tex. dragkrok. Traktorn ska ha en maximal totalvikt på 3500 kg.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4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Förare av EPA-traktor och A-traktor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fyllt 15 år.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traktorkort (16 år krävs) eller körkort med minst AM-behörighet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behöver inte använda bilbälte – men för att åka säkert inne i fordonet måste bälte användas.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FF42913-83BC-5343-B145-41889D8908BD}" type="slidenum">
              <a:rPr lang="sv-SE" smtClean="0"/>
              <a:t>4</a:t>
            </a:fld>
            <a:endParaRPr lang="sv-SE"/>
          </a:p>
        </p:txBody>
      </p:sp>
    </p:spTree>
    <p:extLst>
      <p:ext uri="{BB962C8B-B14F-4D97-AF65-F5344CB8AC3E}">
        <p14:creationId xmlns:p14="http://schemas.microsoft.com/office/powerpoint/2010/main" val="165897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r>
              <a:rPr lang="sv-SE" sz="3200" b="1"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A-traktor och EPA-traktor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3200" b="1"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man kan inte nyregistrera en EPA-traktor idag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är konstruerad för att gå i maximalt 30 km/tim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en LGF-skylt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ha bilbälten som fungerar om det fanns bilbälten i den ursprungliga bilen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får ha säte för en eller två passagerare, men personer eller saker får inte fraktas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i utrymmet bakom framsätena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genomgå registreringsbesiktning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sym typeface="Wingdings 2" panose="05020102010507070707" pitchFamily="18" charset="2"/>
              </a:rPr>
              <a:t></a:t>
            </a: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ska besiktas vart annat år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b="1"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Den 15 juli 2020 ändrades kraven för A-traktorer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Kravet på att fordonets hastighet på lägsta växeln ska vara högst 10 km/h vid 2/3 av ursprungsmotorns maximala varvtal har tagits bort. A-traktorns högsta hastighet får fortfarande vara högst 30 km/h.</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FF42913-83BC-5343-B145-41889D8908BD}" type="slidenum">
              <a:rPr lang="sv-SE" smtClean="0"/>
              <a:t>5</a:t>
            </a:fld>
            <a:endParaRPr lang="sv-SE"/>
          </a:p>
        </p:txBody>
      </p:sp>
    </p:spTree>
    <p:extLst>
      <p:ext uri="{BB962C8B-B14F-4D97-AF65-F5344CB8AC3E}">
        <p14:creationId xmlns:p14="http://schemas.microsoft.com/office/powerpoint/2010/main" val="280340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sz="2000" b="1" dirty="0">
                <a:effectLst/>
                <a:latin typeface="Arial Nova Light" panose="020B0304020202020204" pitchFamily="34" charset="0"/>
                <a:ea typeface="Calibri" panose="020F0502020204030204" pitchFamily="34" charset="0"/>
                <a:cs typeface="Times New Roman" panose="02020603050405020304" pitchFamily="18" charset="0"/>
              </a:rPr>
              <a:t>Hjälm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1200"/>
              </a:spcBef>
            </a:pPr>
            <a:br>
              <a:rPr lang="sv-SE" sz="1200" dirty="0">
                <a:solidFill>
                  <a:srgbClr val="000000"/>
                </a:solidFill>
                <a:effectLst/>
                <a:latin typeface="Arial Nova Light" panose="020B0304020202020204" pitchFamily="34" charset="0"/>
                <a:ea typeface="Calibri" panose="020F0502020204030204" pitchFamily="34" charset="0"/>
                <a:cs typeface="Arial" panose="020B0604020202020204" pitchFamily="34" charset="0"/>
              </a:rPr>
            </a:br>
            <a:r>
              <a:rPr lang="sv-SE" sz="1200" dirty="0">
                <a:solidFill>
                  <a:srgbClr val="000000"/>
                </a:solidFill>
                <a:effectLst/>
                <a:latin typeface="Arial Nova Light" panose="020B0304020202020204" pitchFamily="34" charset="0"/>
                <a:ea typeface="Calibri" panose="020F0502020204030204" pitchFamily="34" charset="0"/>
                <a:cs typeface="Arial" panose="020B0604020202020204" pitchFamily="34" charset="0"/>
              </a:rPr>
              <a:t>Cykelhjälmslagen gäller barn upp till 15 år, men alla som kör eller åker med på moped måste använda mopedhjälm. Vissa </a:t>
            </a:r>
            <a:r>
              <a:rPr lang="sv-SE" sz="1200" dirty="0" err="1">
                <a:solidFill>
                  <a:srgbClr val="000000"/>
                </a:solidFill>
                <a:effectLst/>
                <a:latin typeface="Arial Nova Light" panose="020B0304020202020204" pitchFamily="34" charset="0"/>
                <a:ea typeface="Calibri" panose="020F0502020204030204" pitchFamily="34" charset="0"/>
                <a:cs typeface="Arial" panose="020B0604020202020204" pitchFamily="34" charset="0"/>
              </a:rPr>
              <a:t>elcyklar</a:t>
            </a:r>
            <a:r>
              <a:rPr lang="sv-SE" sz="1200" dirty="0">
                <a:solidFill>
                  <a:srgbClr val="000000"/>
                </a:solidFill>
                <a:effectLst/>
                <a:latin typeface="Arial Nova Light" panose="020B0304020202020204" pitchFamily="34" charset="0"/>
                <a:ea typeface="Calibri" panose="020F0502020204030204" pitchFamily="34" charset="0"/>
                <a:cs typeface="Arial" panose="020B0604020202020204" pitchFamily="34" charset="0"/>
              </a:rPr>
              <a:t> räknas som moped klass II eller till och med klass I, då krävs hjälm för alla åldrar.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1200"/>
              </a:spcBef>
            </a:pPr>
            <a:r>
              <a:rPr lang="sv-SE" sz="1200" dirty="0">
                <a:solidFill>
                  <a:srgbClr val="000000"/>
                </a:solidFill>
                <a:effectLst/>
                <a:latin typeface="Arial Nova Light" panose="020B0304020202020204" pitchFamily="34" charset="0"/>
                <a:ea typeface="Calibri" panose="020F0502020204030204" pitchFamily="34" charset="0"/>
                <a:cs typeface="Arial" panose="020B0604020202020204" pitchFamily="34" charset="0"/>
              </a:rPr>
              <a:t>Om hjälm inte används kan man få böta 1500 kronor, det gäller för både förare och passagerare. Är passageraren under 15 år kan föraren få böter på 2500 kronor.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DFF42913-83BC-5343-B145-41889D8908BD}" type="slidenum">
              <a:rPr lang="sv-SE" smtClean="0"/>
              <a:t>6</a:t>
            </a:fld>
            <a:endParaRPr lang="sv-SE"/>
          </a:p>
        </p:txBody>
      </p:sp>
    </p:spTree>
    <p:extLst>
      <p:ext uri="{BB962C8B-B14F-4D97-AF65-F5344CB8AC3E}">
        <p14:creationId xmlns:p14="http://schemas.microsoft.com/office/powerpoint/2010/main" val="285974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När man trimmar en moped så förändrar man mopedens konstruktion. En moped har i regel små däck. Dessa däck är inte gjorda för att färdas i mer än 25- 45 km/tim beroende på mopedens klass.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Mopedens bromsar är inte heller gjorda för högre hastighet än vad den är byggd för.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Arial Nova Light" panose="020B030402020202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Straffet för att köra en trimmad moped är olovlig körning och det ger dagsböter.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Föräldrar kan dömas till tillåtelse av olovlig körning om man kände till att mopeden eller A-traktorn var trimmad.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Beroende på hur man kör mopeden när man blir stannad av polisen kan man även dömas till vårdslöshet i trafik.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Om man begått ett brott dras körkortet in. Man kan få en spärrtid även på körkortstillstånd, traktorkort och förarbevis. Under spärrtiden går det inte att övningsköra, ta körlektioner eller köra upp för annat körkort.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DFF42913-83BC-5343-B145-41889D8908BD}" type="slidenum">
              <a:rPr lang="sv-SE" smtClean="0"/>
              <a:t>7</a:t>
            </a:fld>
            <a:endParaRPr lang="sv-SE"/>
          </a:p>
        </p:txBody>
      </p:sp>
    </p:spTree>
    <p:extLst>
      <p:ext uri="{BB962C8B-B14F-4D97-AF65-F5344CB8AC3E}">
        <p14:creationId xmlns:p14="http://schemas.microsoft.com/office/powerpoint/2010/main" val="361947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När man kör ett motordrivet fordon få man inte använda mobilen genom att hålla den i handen. Att titta i mobilen istället för på trafiken medför stora risker både för föraren och andra trafikanter. Uppmärksamheten blir då inte på vägen och trafiken vilket kan få allvarliga konsekvenser i form av olyckor och skador. Om man kör en mopedbil i 45km/</a:t>
            </a:r>
            <a:r>
              <a:rPr lang="sv-SE" sz="1200" dirty="0" err="1">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tim</a:t>
            </a:r>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så hinner man 25 meter på bara 2 sekunder. Så genom att kolla i mobilen i 2 sekunder är det som att du blundar i 2 sekunder.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Om man håller i mobilen och tex. pratar eller skriver sms när man kör är bötesbeloppet 1500 kronor för motordrivet fordon utom för moped klass II där boten är 1000 kronor</a:t>
            </a:r>
            <a:endParaRPr lang="sv-SE" dirty="0"/>
          </a:p>
        </p:txBody>
      </p:sp>
      <p:sp>
        <p:nvSpPr>
          <p:cNvPr id="4" name="Platshållare för bildnummer 3"/>
          <p:cNvSpPr>
            <a:spLocks noGrp="1"/>
          </p:cNvSpPr>
          <p:nvPr>
            <p:ph type="sldNum" sz="quarter" idx="5"/>
          </p:nvPr>
        </p:nvSpPr>
        <p:spPr/>
        <p:txBody>
          <a:bodyPr/>
          <a:lstStyle/>
          <a:p>
            <a:fld id="{DFF42913-83BC-5343-B145-41889D8908BD}" type="slidenum">
              <a:rPr lang="sv-SE" smtClean="0"/>
              <a:t>8</a:t>
            </a:fld>
            <a:endParaRPr lang="sv-SE"/>
          </a:p>
        </p:txBody>
      </p:sp>
    </p:spTree>
    <p:extLst>
      <p:ext uri="{BB962C8B-B14F-4D97-AF65-F5344CB8AC3E}">
        <p14:creationId xmlns:p14="http://schemas.microsoft.com/office/powerpoint/2010/main" val="226286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Att ha druckit alkohol eller tagit droger när man ska köra ger mycket högre risk för olyckor och skador i trafiken. Man får ett klart sämre omdöme och en mycket längre reaktionstid.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Vid analys av dödsolyckor där den misstänkta föraren varit alkoholpåverkad ser man att dagtid är de flesta (drygt 60 %) rattfylleristerna i åldern 35-64 år, medan ungdomsgruppen upp till -24 år står för drygt 10 %. Nattetid utgör ungdomarna den största gruppen, över hälften av rattfylleristerna i dödsolyckor är yngre än 25 år.</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Gränsen för rattfylleri är 0,2 promille alkohol i blodet och för grovt rattfylleri är gränsen 1 promille alkohol i blodet.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Beroende på mängden alkohol i blodet samt hur fordonet framförts, kan det leda till olika straff, som mest 6 månaders fängelse för rattfylleri och 2 års fängelse för grovt rattfylleri.</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Alla former av droger som är narkotikaklassade är förbjudna om de inte är utskrivna av läkare. Drograttfylla kan bedömas olika, men leder ofta till 6 månaders fängelse.</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Körkortet återkallas under 1-3år. Man kan också få spärrtid på körkortstillstånd, traktorkort och förarbevis.</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Är spärrtiden längre än ett år måste ett nytt körkortsprov göras.</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Det är möjligt att en person har alkohol kvar i blodet även dagen efter. Det är svårt att ”räkna ut” när alkoholen inte längre finns kvar, det beror både på person, kroppsstorlek och kan variera mellan olika tillfällen. Ofta är man också mycket tröttare dagen efter alkoholintag, vilket är en trafiksäkerhetsfara även om alkoholen försvunnit. Därför bör man inte köra alls dagen efter att man konsumerat mycket alkohol.</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Om socialtjänsten eller polisen misstänker att en person missbrukar alkohol eller droger kan Transportstyrelsen starta en utredning för att återkalla körkortet. Det kan ske om man blivit omhändertagen av polis för att ha varit för berusad och inte kunnat ta hand om sig själv flertalet gånger. Detta gäller trots att man inte har kört något fordon när man varit berusad.</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Rattfylleri är även ett straff som kommer med i brottsregistret. Vem som helst kan göra utdrag ifrån brottsregistret och det görs ofta vid en anställning.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r>
              <a:rPr lang="sv-SE" sz="1800">
                <a:effectLst/>
                <a:latin typeface="Arial Nova Light" panose="020B0304020202020204" pitchFamily="34" charset="0"/>
                <a:ea typeface="Calibri" panose="020F0502020204030204" pitchFamily="34" charset="0"/>
                <a:cs typeface="Times New Roman" panose="02020603050405020304" pitchFamily="18" charset="0"/>
              </a:rPr>
              <a: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endParaRPr lang="sv-SE"/>
          </a:p>
        </p:txBody>
      </p:sp>
      <p:sp>
        <p:nvSpPr>
          <p:cNvPr id="4" name="Platshållare för bildnummer 3"/>
          <p:cNvSpPr>
            <a:spLocks noGrp="1"/>
          </p:cNvSpPr>
          <p:nvPr>
            <p:ph type="sldNum" sz="quarter" idx="5"/>
          </p:nvPr>
        </p:nvSpPr>
        <p:spPr/>
        <p:txBody>
          <a:bodyPr/>
          <a:lstStyle/>
          <a:p>
            <a:fld id="{DFF42913-83BC-5343-B145-41889D8908BD}" type="slidenum">
              <a:rPr lang="sv-SE" smtClean="0"/>
              <a:t>9</a:t>
            </a:fld>
            <a:endParaRPr lang="sv-SE"/>
          </a:p>
        </p:txBody>
      </p:sp>
    </p:spTree>
    <p:extLst>
      <p:ext uri="{BB962C8B-B14F-4D97-AF65-F5344CB8AC3E}">
        <p14:creationId xmlns:p14="http://schemas.microsoft.com/office/powerpoint/2010/main" val="372310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Mopeden, A-traktorn och EPA-traktorn ska enligt lag ha en trafikförsäkring. Den ersätter personskador och skador på andras egendom.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Vagnskadeförsäkring är inte obligatorisk men den ersätter skador som blir på det egna fordonet.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Times"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Kör man trimmat, påverkad eller både ock, kan ersättning från försäkringen påverkas eller utebli. Man kan även drabbas av skadeståndskrav, vilket kan följa personen resten av livet. Det är föraren som är ansvarig för den kostnad man orsakar, inte föräldrarna.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00"/>
              </a:lnSpc>
            </a:pPr>
            <a:r>
              <a:rPr lang="sv-SE" sz="1800" dirty="0">
                <a:solidFill>
                  <a:srgbClr val="000000"/>
                </a:solidFill>
                <a:effectLst/>
                <a:latin typeface="Arial Nova Light" panose="020B0304020202020204" pitchFamily="34" charset="0"/>
                <a:ea typeface="Calibri" panose="020F0502020204030204" pitchFamily="34" charset="0"/>
                <a:cs typeface="Calibri" panose="020F0502020204030204" pitchFamily="34" charset="0"/>
              </a:rPr>
              <a:t>Om man till exempel själv blir skadad och får en arbetsnedsättning, och fordonet varit trimmat, kan det göra att man får ut mindre pengar på försäkringen.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FF42913-83BC-5343-B145-41889D8908BD}" type="slidenum">
              <a:rPr lang="sv-SE" smtClean="0"/>
              <a:t>10</a:t>
            </a:fld>
            <a:endParaRPr lang="sv-SE"/>
          </a:p>
        </p:txBody>
      </p:sp>
    </p:spTree>
    <p:extLst>
      <p:ext uri="{BB962C8B-B14F-4D97-AF65-F5344CB8AC3E}">
        <p14:creationId xmlns:p14="http://schemas.microsoft.com/office/powerpoint/2010/main" val="293996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49381B7-A700-2541-A80B-8DAEF506969D}"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519065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49381B7-A700-2541-A80B-8DAEF506969D}"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43915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49381B7-A700-2541-A80B-8DAEF506969D}"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213035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TF-Bakgrund">
    <p:bg>
      <p:bgPr>
        <a:solidFill>
          <a:srgbClr val="D9E0E5"/>
        </a:solidFill>
        <a:effectLst/>
      </p:bgPr>
    </p:bg>
    <p:spTree>
      <p:nvGrpSpPr>
        <p:cNvPr id="1" name=""/>
        <p:cNvGrpSpPr/>
        <p:nvPr/>
      </p:nvGrpSpPr>
      <p:grpSpPr>
        <a:xfrm>
          <a:off x="0" y="0"/>
          <a:ext cx="0" cy="0"/>
          <a:chOff x="0" y="0"/>
          <a:chExt cx="0" cy="0"/>
        </a:xfrm>
      </p:grpSpPr>
      <p:sp>
        <p:nvSpPr>
          <p:cNvPr id="4" name="Platshållare för bild 10"/>
          <p:cNvSpPr>
            <a:spLocks noGrp="1"/>
          </p:cNvSpPr>
          <p:nvPr>
            <p:ph type="pic" sz="quarter" idx="14"/>
          </p:nvPr>
        </p:nvSpPr>
        <p:spPr>
          <a:xfrm>
            <a:off x="5279905" y="2743286"/>
            <a:ext cx="1671398" cy="1671398"/>
          </a:xfrm>
          <a:blipFill>
            <a:blip r:embed="rId2"/>
            <a:stretch>
              <a:fillRect/>
            </a:stretch>
          </a:blipFill>
        </p:spPr>
        <p:txBody>
          <a:bodyPr/>
          <a:lstStyle>
            <a:lvl1pPr>
              <a:defRPr>
                <a:noFill/>
              </a:defRPr>
            </a:lvl1pPr>
          </a:lstStyle>
          <a:p>
            <a:r>
              <a:rPr lang="sv-SE"/>
              <a:t>Klicka på ikonen för att lägga till en bild</a:t>
            </a:r>
          </a:p>
        </p:txBody>
      </p:sp>
    </p:spTree>
    <p:extLst>
      <p:ext uri="{BB962C8B-B14F-4D97-AF65-F5344CB8AC3E}">
        <p14:creationId xmlns:p14="http://schemas.microsoft.com/office/powerpoint/2010/main" val="676926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Startsida två rader">
    <p:bg>
      <p:bgPr>
        <a:solidFill>
          <a:srgbClr val="E13A3E"/>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4000" y="1682671"/>
            <a:ext cx="9144000" cy="2387600"/>
          </a:xfrm>
        </p:spPr>
        <p:txBody>
          <a:bodyPr anchor="b">
            <a:normAutofit/>
          </a:bodyPr>
          <a:lstStyle>
            <a:lvl1pPr algn="ctr">
              <a:defRPr sz="7200" b="1" i="0" spc="-300" baseline="0">
                <a:solidFill>
                  <a:schemeClr val="bg1"/>
                </a:solidFill>
                <a:latin typeface="Arial" charset="0"/>
                <a:ea typeface="Arial" charset="0"/>
                <a:cs typeface="Arial" charset="0"/>
              </a:defRPr>
            </a:lvl1pPr>
          </a:lstStyle>
          <a:p>
            <a:r>
              <a:rPr lang="sv-SE"/>
              <a:t>STARTSIDA</a:t>
            </a:r>
            <a:br>
              <a:rPr lang="sv-SE"/>
            </a:br>
            <a:r>
              <a:rPr lang="sv-SE"/>
              <a:t>TVÅ RADER</a:t>
            </a:r>
          </a:p>
        </p:txBody>
      </p:sp>
      <p:sp>
        <p:nvSpPr>
          <p:cNvPr id="3" name="Underrubrik 2"/>
          <p:cNvSpPr>
            <a:spLocks noGrp="1"/>
          </p:cNvSpPr>
          <p:nvPr>
            <p:ph type="subTitle" idx="1" hasCustomPrompt="1"/>
          </p:nvPr>
        </p:nvSpPr>
        <p:spPr>
          <a:xfrm>
            <a:off x="1524000" y="4616059"/>
            <a:ext cx="9144000" cy="1071817"/>
          </a:xfrm>
        </p:spPr>
        <p:txBody>
          <a:bodyPr>
            <a:normAutofit/>
          </a:bodyPr>
          <a:lstStyle>
            <a:lvl1pPr marL="0" indent="0" algn="ctr">
              <a:lnSpc>
                <a:spcPts val="156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Namnsson</a:t>
            </a:r>
            <a:endParaRPr lang="sv-SE"/>
          </a:p>
          <a:p>
            <a:r>
              <a:rPr lang="sv-SE"/>
              <a:t>20017-03-03</a:t>
            </a:r>
          </a:p>
        </p:txBody>
      </p:sp>
    </p:spTree>
    <p:extLst>
      <p:ext uri="{BB962C8B-B14F-4D97-AF65-F5344CB8AC3E}">
        <p14:creationId xmlns:p14="http://schemas.microsoft.com/office/powerpoint/2010/main" val="425006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genda">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10515600" cy="958592"/>
          </a:xfrm>
        </p:spPr>
        <p:txBody>
          <a:bodyPr anchor="t" anchorCtr="0">
            <a:normAutofit/>
          </a:bodyPr>
          <a:lstStyle>
            <a:lvl1pPr>
              <a:defRPr sz="3400" b="1">
                <a:solidFill>
                  <a:schemeClr val="bg1"/>
                </a:solidFill>
              </a:defRPr>
            </a:lvl1pPr>
          </a:lstStyle>
          <a:p>
            <a:r>
              <a:rPr lang="sv-SE"/>
              <a:t>AGENDA</a:t>
            </a:r>
          </a:p>
        </p:txBody>
      </p:sp>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5" name="Platshållare för text 4"/>
          <p:cNvSpPr>
            <a:spLocks noGrp="1"/>
          </p:cNvSpPr>
          <p:nvPr>
            <p:ph type="body" sz="quarter" idx="20" hasCustomPrompt="1"/>
          </p:nvPr>
        </p:nvSpPr>
        <p:spPr>
          <a:xfrm>
            <a:off x="1259695" y="2732315"/>
            <a:ext cx="427781" cy="427781"/>
          </a:xfrm>
          <a:prstGeom prst="ellipse">
            <a:avLst/>
          </a:prstGeom>
          <a:solidFill>
            <a:srgbClr val="E13A3E"/>
          </a:solidFill>
        </p:spPr>
        <p:txBody>
          <a:bodyPr lIns="64800" tIns="0" rIns="108000" bIns="144000">
            <a:noAutofit/>
          </a:bodyPr>
          <a:lstStyle>
            <a:lvl1pPr marL="0" indent="0">
              <a:buFontTx/>
              <a:buNone/>
              <a:defRPr sz="2400" b="1">
                <a:solidFill>
                  <a:schemeClr val="bg1"/>
                </a:solidFill>
              </a:defRPr>
            </a:lvl1pPr>
          </a:lstStyle>
          <a:p>
            <a:pPr lvl="0"/>
            <a:r>
              <a:rPr lang="sv-SE"/>
              <a:t>1</a:t>
            </a:r>
          </a:p>
        </p:txBody>
      </p:sp>
      <p:sp>
        <p:nvSpPr>
          <p:cNvPr id="16" name="Platshållare för text 4"/>
          <p:cNvSpPr>
            <a:spLocks noGrp="1"/>
          </p:cNvSpPr>
          <p:nvPr>
            <p:ph type="body" sz="quarter" idx="21" hasCustomPrompt="1"/>
          </p:nvPr>
        </p:nvSpPr>
        <p:spPr>
          <a:xfrm>
            <a:off x="3556086" y="2732315"/>
            <a:ext cx="427781" cy="427781"/>
          </a:xfrm>
          <a:prstGeom prst="ellipse">
            <a:avLst/>
          </a:prstGeom>
          <a:solidFill>
            <a:srgbClr val="E13A3E"/>
          </a:solidFill>
        </p:spPr>
        <p:txBody>
          <a:bodyPr lIns="75600" tIns="0" rIns="108000" bIns="144000">
            <a:noAutofit/>
          </a:bodyPr>
          <a:lstStyle>
            <a:lvl1pPr marL="0" indent="0">
              <a:buFontTx/>
              <a:buNone/>
              <a:defRPr sz="2400" b="1">
                <a:solidFill>
                  <a:schemeClr val="bg1"/>
                </a:solidFill>
              </a:defRPr>
            </a:lvl1pPr>
          </a:lstStyle>
          <a:p>
            <a:pPr lvl="0"/>
            <a:r>
              <a:rPr lang="sv-SE"/>
              <a:t>2</a:t>
            </a:r>
          </a:p>
        </p:txBody>
      </p:sp>
      <p:sp>
        <p:nvSpPr>
          <p:cNvPr id="17" name="Platshållare för text 4"/>
          <p:cNvSpPr>
            <a:spLocks noGrp="1"/>
          </p:cNvSpPr>
          <p:nvPr>
            <p:ph type="body" sz="quarter" idx="22" hasCustomPrompt="1"/>
          </p:nvPr>
        </p:nvSpPr>
        <p:spPr>
          <a:xfrm>
            <a:off x="5852477" y="2732315"/>
            <a:ext cx="427781" cy="427781"/>
          </a:xfrm>
          <a:prstGeom prst="ellipse">
            <a:avLst/>
          </a:prstGeom>
          <a:solidFill>
            <a:srgbClr val="E13A3E"/>
          </a:solidFill>
        </p:spPr>
        <p:txBody>
          <a:bodyPr lIns="75600" tIns="0" rIns="108000" bIns="144000">
            <a:noAutofit/>
          </a:bodyPr>
          <a:lstStyle>
            <a:lvl1pPr marL="0" indent="0">
              <a:buFontTx/>
              <a:buNone/>
              <a:defRPr sz="2400" b="1">
                <a:solidFill>
                  <a:schemeClr val="bg1"/>
                </a:solidFill>
              </a:defRPr>
            </a:lvl1pPr>
          </a:lstStyle>
          <a:p>
            <a:pPr lvl="0"/>
            <a:r>
              <a:rPr lang="sv-SE"/>
              <a:t>3</a:t>
            </a:r>
          </a:p>
        </p:txBody>
      </p:sp>
      <p:sp>
        <p:nvSpPr>
          <p:cNvPr id="18" name="Platshållare för text 4"/>
          <p:cNvSpPr>
            <a:spLocks noGrp="1"/>
          </p:cNvSpPr>
          <p:nvPr>
            <p:ph type="body" sz="quarter" idx="23" hasCustomPrompt="1"/>
          </p:nvPr>
        </p:nvSpPr>
        <p:spPr>
          <a:xfrm>
            <a:off x="8148868" y="2732315"/>
            <a:ext cx="427781" cy="427781"/>
          </a:xfrm>
          <a:prstGeom prst="ellipse">
            <a:avLst/>
          </a:prstGeom>
          <a:solidFill>
            <a:srgbClr val="E13A3E"/>
          </a:solidFill>
        </p:spPr>
        <p:txBody>
          <a:bodyPr lIns="64800" tIns="0" rIns="108000" bIns="144000">
            <a:noAutofit/>
          </a:bodyPr>
          <a:lstStyle>
            <a:lvl1pPr marL="0" indent="0">
              <a:buFontTx/>
              <a:buNone/>
              <a:defRPr sz="2400" b="1">
                <a:solidFill>
                  <a:schemeClr val="bg1"/>
                </a:solidFill>
              </a:defRPr>
            </a:lvl1pPr>
          </a:lstStyle>
          <a:p>
            <a:pPr lvl="0"/>
            <a:r>
              <a:rPr lang="sv-SE"/>
              <a:t>4</a:t>
            </a:r>
          </a:p>
        </p:txBody>
      </p:sp>
      <p:sp>
        <p:nvSpPr>
          <p:cNvPr id="19" name="Platshållare för text 4"/>
          <p:cNvSpPr>
            <a:spLocks noGrp="1"/>
          </p:cNvSpPr>
          <p:nvPr>
            <p:ph type="body" sz="quarter" idx="24" hasCustomPrompt="1"/>
          </p:nvPr>
        </p:nvSpPr>
        <p:spPr>
          <a:xfrm>
            <a:off x="10445258" y="2732315"/>
            <a:ext cx="427781" cy="427781"/>
          </a:xfrm>
          <a:prstGeom prst="ellipse">
            <a:avLst/>
          </a:prstGeom>
          <a:solidFill>
            <a:srgbClr val="E13A3E"/>
          </a:solidFill>
        </p:spPr>
        <p:txBody>
          <a:bodyPr lIns="72000" tIns="0" rIns="108000" bIns="144000">
            <a:noAutofit/>
          </a:bodyPr>
          <a:lstStyle>
            <a:lvl1pPr marL="0" indent="0">
              <a:buFontTx/>
              <a:buNone/>
              <a:defRPr sz="2400" b="1">
                <a:solidFill>
                  <a:schemeClr val="bg1"/>
                </a:solidFill>
              </a:defRPr>
            </a:lvl1pPr>
          </a:lstStyle>
          <a:p>
            <a:pPr lvl="0"/>
            <a:r>
              <a:rPr lang="sv-SE"/>
              <a:t>5</a:t>
            </a:r>
          </a:p>
        </p:txBody>
      </p:sp>
      <p:sp>
        <p:nvSpPr>
          <p:cNvPr id="9" name="Platshållare för text 8"/>
          <p:cNvSpPr>
            <a:spLocks noGrp="1"/>
          </p:cNvSpPr>
          <p:nvPr>
            <p:ph type="body" sz="quarter" idx="30" hasCustomPrompt="1"/>
          </p:nvPr>
        </p:nvSpPr>
        <p:spPr>
          <a:xfrm>
            <a:off x="442509" y="3396994"/>
            <a:ext cx="2062152" cy="2057074"/>
          </a:xfrm>
        </p:spPr>
        <p:txBody>
          <a:bodyPr>
            <a:normAutofit/>
          </a:bodyPr>
          <a:lstStyle>
            <a:lvl1pPr marL="0" indent="0" algn="ctr">
              <a:buFontTx/>
              <a:buNone/>
              <a:defRPr sz="1800" b="1" baseline="0">
                <a:solidFill>
                  <a:schemeClr val="bg1"/>
                </a:solidFill>
              </a:defRPr>
            </a:lvl1pPr>
          </a:lstStyle>
          <a:p>
            <a:pPr lvl="0"/>
            <a:r>
              <a:rPr lang="sv-SE" err="1"/>
              <a:t>Dectuam</a:t>
            </a:r>
            <a:r>
              <a:rPr lang="sv-SE"/>
              <a:t> </a:t>
            </a:r>
            <a:r>
              <a:rPr lang="sv-SE" err="1"/>
              <a:t>condum</a:t>
            </a:r>
            <a:r>
              <a:rPr lang="sv-SE"/>
              <a:t> </a:t>
            </a:r>
            <a:r>
              <a:rPr lang="sv-SE" err="1"/>
              <a:t>patquas</a:t>
            </a:r>
            <a:r>
              <a:rPr lang="sv-SE"/>
              <a:t> </a:t>
            </a:r>
            <a:r>
              <a:rPr lang="sv-SE" err="1"/>
              <a:t>tractus</a:t>
            </a:r>
            <a:r>
              <a:rPr lang="sv-SE"/>
              <a:t> </a:t>
            </a:r>
            <a:r>
              <a:rPr lang="sv-SE" err="1"/>
              <a:t>culina</a:t>
            </a:r>
            <a:r>
              <a:rPr lang="sv-SE"/>
              <a:t>, </a:t>
            </a:r>
            <a:r>
              <a:rPr lang="sv-SE" err="1"/>
              <a:t>inadoce</a:t>
            </a:r>
            <a:r>
              <a:rPr lang="sv-SE"/>
              <a:t> </a:t>
            </a:r>
            <a:r>
              <a:rPr lang="sv-SE" err="1"/>
              <a:t>Simprivi</a:t>
            </a:r>
            <a:r>
              <a:rPr lang="sv-SE"/>
              <a:t> </a:t>
            </a:r>
            <a:r>
              <a:rPr lang="sv-SE" err="1"/>
              <a:t>derimunc</a:t>
            </a:r>
            <a:endParaRPr lang="sv-SE"/>
          </a:p>
        </p:txBody>
      </p:sp>
      <p:sp>
        <p:nvSpPr>
          <p:cNvPr id="30" name="Platshållare för text 8"/>
          <p:cNvSpPr>
            <a:spLocks noGrp="1"/>
          </p:cNvSpPr>
          <p:nvPr>
            <p:ph type="body" sz="quarter" idx="31" hasCustomPrompt="1"/>
          </p:nvPr>
        </p:nvSpPr>
        <p:spPr>
          <a:xfrm>
            <a:off x="2738900" y="3396994"/>
            <a:ext cx="2062152" cy="2057074"/>
          </a:xfrm>
        </p:spPr>
        <p:txBody>
          <a:bodyPr>
            <a:normAutofit/>
          </a:bodyPr>
          <a:lstStyle>
            <a:lvl1pPr marL="0" indent="0" algn="ctr">
              <a:buFontTx/>
              <a:buNone/>
              <a:defRPr sz="1800" b="1" baseline="0">
                <a:solidFill>
                  <a:schemeClr val="bg1"/>
                </a:solidFill>
              </a:defRPr>
            </a:lvl1pPr>
          </a:lstStyle>
          <a:p>
            <a:pPr lvl="0"/>
            <a:r>
              <a:rPr lang="sv-SE" err="1"/>
              <a:t>Dectuam</a:t>
            </a:r>
            <a:r>
              <a:rPr lang="sv-SE"/>
              <a:t> </a:t>
            </a:r>
            <a:r>
              <a:rPr lang="sv-SE" err="1"/>
              <a:t>condum</a:t>
            </a:r>
            <a:r>
              <a:rPr lang="sv-SE"/>
              <a:t> </a:t>
            </a:r>
            <a:r>
              <a:rPr lang="sv-SE" err="1"/>
              <a:t>patquas</a:t>
            </a:r>
            <a:r>
              <a:rPr lang="sv-SE"/>
              <a:t> </a:t>
            </a:r>
            <a:r>
              <a:rPr lang="sv-SE" err="1"/>
              <a:t>tractus</a:t>
            </a:r>
            <a:r>
              <a:rPr lang="sv-SE"/>
              <a:t> </a:t>
            </a:r>
            <a:r>
              <a:rPr lang="sv-SE" err="1"/>
              <a:t>culina</a:t>
            </a:r>
            <a:r>
              <a:rPr lang="sv-SE"/>
              <a:t>, </a:t>
            </a:r>
            <a:r>
              <a:rPr lang="sv-SE" err="1"/>
              <a:t>inadoce</a:t>
            </a:r>
            <a:r>
              <a:rPr lang="sv-SE"/>
              <a:t> </a:t>
            </a:r>
            <a:r>
              <a:rPr lang="sv-SE" err="1"/>
              <a:t>Simprivi</a:t>
            </a:r>
            <a:r>
              <a:rPr lang="sv-SE"/>
              <a:t> </a:t>
            </a:r>
            <a:r>
              <a:rPr lang="sv-SE" err="1"/>
              <a:t>derimunc</a:t>
            </a:r>
            <a:endParaRPr lang="sv-SE"/>
          </a:p>
        </p:txBody>
      </p:sp>
      <p:sp>
        <p:nvSpPr>
          <p:cNvPr id="31" name="Platshållare för text 8"/>
          <p:cNvSpPr>
            <a:spLocks noGrp="1"/>
          </p:cNvSpPr>
          <p:nvPr>
            <p:ph type="body" sz="quarter" idx="32" hasCustomPrompt="1"/>
          </p:nvPr>
        </p:nvSpPr>
        <p:spPr>
          <a:xfrm>
            <a:off x="5035291" y="3396994"/>
            <a:ext cx="2062152" cy="2057074"/>
          </a:xfrm>
        </p:spPr>
        <p:txBody>
          <a:bodyPr>
            <a:normAutofit/>
          </a:bodyPr>
          <a:lstStyle>
            <a:lvl1pPr marL="0" indent="0" algn="ctr">
              <a:buFontTx/>
              <a:buNone/>
              <a:defRPr sz="1800" b="1" baseline="0">
                <a:solidFill>
                  <a:schemeClr val="bg1"/>
                </a:solidFill>
              </a:defRPr>
            </a:lvl1pPr>
          </a:lstStyle>
          <a:p>
            <a:pPr lvl="0"/>
            <a:r>
              <a:rPr lang="sv-SE" err="1"/>
              <a:t>Dectuam</a:t>
            </a:r>
            <a:r>
              <a:rPr lang="sv-SE"/>
              <a:t> </a:t>
            </a:r>
            <a:r>
              <a:rPr lang="sv-SE" err="1"/>
              <a:t>condum</a:t>
            </a:r>
            <a:r>
              <a:rPr lang="sv-SE"/>
              <a:t> </a:t>
            </a:r>
            <a:r>
              <a:rPr lang="sv-SE" err="1"/>
              <a:t>patquas</a:t>
            </a:r>
            <a:r>
              <a:rPr lang="sv-SE"/>
              <a:t> </a:t>
            </a:r>
            <a:r>
              <a:rPr lang="sv-SE" err="1"/>
              <a:t>tractus</a:t>
            </a:r>
            <a:r>
              <a:rPr lang="sv-SE"/>
              <a:t> </a:t>
            </a:r>
            <a:r>
              <a:rPr lang="sv-SE" err="1"/>
              <a:t>culina</a:t>
            </a:r>
            <a:r>
              <a:rPr lang="sv-SE"/>
              <a:t>, </a:t>
            </a:r>
            <a:r>
              <a:rPr lang="sv-SE" err="1"/>
              <a:t>inadoce</a:t>
            </a:r>
            <a:r>
              <a:rPr lang="sv-SE"/>
              <a:t> </a:t>
            </a:r>
            <a:r>
              <a:rPr lang="sv-SE" err="1"/>
              <a:t>Simprivi</a:t>
            </a:r>
            <a:r>
              <a:rPr lang="sv-SE"/>
              <a:t> </a:t>
            </a:r>
            <a:r>
              <a:rPr lang="sv-SE" err="1"/>
              <a:t>derimunc</a:t>
            </a:r>
            <a:endParaRPr lang="sv-SE"/>
          </a:p>
        </p:txBody>
      </p:sp>
      <p:sp>
        <p:nvSpPr>
          <p:cNvPr id="32" name="Platshållare för text 8"/>
          <p:cNvSpPr>
            <a:spLocks noGrp="1"/>
          </p:cNvSpPr>
          <p:nvPr>
            <p:ph type="body" sz="quarter" idx="33" hasCustomPrompt="1"/>
          </p:nvPr>
        </p:nvSpPr>
        <p:spPr>
          <a:xfrm>
            <a:off x="7331682" y="3396994"/>
            <a:ext cx="2062152" cy="2057074"/>
          </a:xfrm>
        </p:spPr>
        <p:txBody>
          <a:bodyPr>
            <a:normAutofit/>
          </a:bodyPr>
          <a:lstStyle>
            <a:lvl1pPr marL="0" indent="0" algn="ctr">
              <a:buFontTx/>
              <a:buNone/>
              <a:defRPr sz="1800" b="1" baseline="0">
                <a:solidFill>
                  <a:schemeClr val="bg1"/>
                </a:solidFill>
              </a:defRPr>
            </a:lvl1pPr>
          </a:lstStyle>
          <a:p>
            <a:pPr lvl="0"/>
            <a:r>
              <a:rPr lang="sv-SE" err="1"/>
              <a:t>Dectuam</a:t>
            </a:r>
            <a:r>
              <a:rPr lang="sv-SE"/>
              <a:t> </a:t>
            </a:r>
            <a:r>
              <a:rPr lang="sv-SE" err="1"/>
              <a:t>condum</a:t>
            </a:r>
            <a:r>
              <a:rPr lang="sv-SE"/>
              <a:t> </a:t>
            </a:r>
            <a:r>
              <a:rPr lang="sv-SE" err="1"/>
              <a:t>patquas</a:t>
            </a:r>
            <a:r>
              <a:rPr lang="sv-SE"/>
              <a:t> </a:t>
            </a:r>
            <a:r>
              <a:rPr lang="sv-SE" err="1"/>
              <a:t>tractus</a:t>
            </a:r>
            <a:r>
              <a:rPr lang="sv-SE"/>
              <a:t> </a:t>
            </a:r>
            <a:r>
              <a:rPr lang="sv-SE" err="1"/>
              <a:t>culina</a:t>
            </a:r>
            <a:r>
              <a:rPr lang="sv-SE"/>
              <a:t>, </a:t>
            </a:r>
            <a:r>
              <a:rPr lang="sv-SE" err="1"/>
              <a:t>inadoce</a:t>
            </a:r>
            <a:r>
              <a:rPr lang="sv-SE"/>
              <a:t> </a:t>
            </a:r>
            <a:r>
              <a:rPr lang="sv-SE" err="1"/>
              <a:t>Simprivi</a:t>
            </a:r>
            <a:r>
              <a:rPr lang="sv-SE"/>
              <a:t> </a:t>
            </a:r>
            <a:r>
              <a:rPr lang="sv-SE" err="1"/>
              <a:t>derimunc</a:t>
            </a:r>
            <a:endParaRPr lang="sv-SE"/>
          </a:p>
        </p:txBody>
      </p:sp>
      <p:sp>
        <p:nvSpPr>
          <p:cNvPr id="33" name="Platshållare för text 8"/>
          <p:cNvSpPr>
            <a:spLocks noGrp="1"/>
          </p:cNvSpPr>
          <p:nvPr>
            <p:ph type="body" sz="quarter" idx="34" hasCustomPrompt="1"/>
          </p:nvPr>
        </p:nvSpPr>
        <p:spPr>
          <a:xfrm>
            <a:off x="9628072" y="3396994"/>
            <a:ext cx="2062152" cy="2057074"/>
          </a:xfrm>
        </p:spPr>
        <p:txBody>
          <a:bodyPr>
            <a:normAutofit/>
          </a:bodyPr>
          <a:lstStyle>
            <a:lvl1pPr marL="0" indent="0" algn="ctr">
              <a:buFontTx/>
              <a:buNone/>
              <a:defRPr sz="1800" b="1" baseline="0">
                <a:solidFill>
                  <a:schemeClr val="bg1"/>
                </a:solidFill>
              </a:defRPr>
            </a:lvl1pPr>
          </a:lstStyle>
          <a:p>
            <a:pPr lvl="0"/>
            <a:r>
              <a:rPr lang="sv-SE" err="1"/>
              <a:t>Dectuam</a:t>
            </a:r>
            <a:r>
              <a:rPr lang="sv-SE"/>
              <a:t> </a:t>
            </a:r>
            <a:r>
              <a:rPr lang="sv-SE" err="1"/>
              <a:t>condum</a:t>
            </a:r>
            <a:r>
              <a:rPr lang="sv-SE"/>
              <a:t> </a:t>
            </a:r>
            <a:r>
              <a:rPr lang="sv-SE" err="1"/>
              <a:t>patquas</a:t>
            </a:r>
            <a:r>
              <a:rPr lang="sv-SE"/>
              <a:t> </a:t>
            </a:r>
            <a:r>
              <a:rPr lang="sv-SE" err="1"/>
              <a:t>tractus</a:t>
            </a:r>
            <a:r>
              <a:rPr lang="sv-SE"/>
              <a:t> </a:t>
            </a:r>
            <a:r>
              <a:rPr lang="sv-SE" err="1"/>
              <a:t>culina</a:t>
            </a:r>
            <a:r>
              <a:rPr lang="sv-SE"/>
              <a:t>, </a:t>
            </a:r>
            <a:r>
              <a:rPr lang="sv-SE" err="1"/>
              <a:t>inadoce</a:t>
            </a:r>
            <a:r>
              <a:rPr lang="sv-SE"/>
              <a:t> </a:t>
            </a:r>
            <a:r>
              <a:rPr lang="sv-SE" err="1"/>
              <a:t>Simprivi</a:t>
            </a:r>
            <a:r>
              <a:rPr lang="sv-SE"/>
              <a:t> </a:t>
            </a:r>
            <a:r>
              <a:rPr lang="sv-SE" err="1"/>
              <a:t>derimunc</a:t>
            </a:r>
            <a:endParaRPr lang="sv-SE"/>
          </a:p>
        </p:txBody>
      </p:sp>
    </p:spTree>
    <p:extLst>
      <p:ext uri="{BB962C8B-B14F-4D97-AF65-F5344CB8AC3E}">
        <p14:creationId xmlns:p14="http://schemas.microsoft.com/office/powerpoint/2010/main" val="3092450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ullets med stor bakgrundsbi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6" name="Platshållare för text 5"/>
          <p:cNvSpPr>
            <a:spLocks noGrp="1"/>
          </p:cNvSpPr>
          <p:nvPr>
            <p:ph type="body" sz="quarter" idx="10" hasCustomPrompt="1"/>
          </p:nvPr>
        </p:nvSpPr>
        <p:spPr>
          <a:xfrm>
            <a:off x="527772" y="1927082"/>
            <a:ext cx="6945766" cy="3724275"/>
          </a:xfrm>
        </p:spPr>
        <p:txBody>
          <a:bodyPr>
            <a:normAutofit/>
          </a:bodyPr>
          <a:lstStyle>
            <a:lvl1pPr marL="228600" indent="-228600">
              <a:buFontTx/>
              <a:buBlip>
                <a:blip r:embed="rId3"/>
              </a:buBlip>
              <a:defRPr sz="2000" baseline="0">
                <a:solidFill>
                  <a:schemeClr val="bg1"/>
                </a:solidFill>
              </a:defRPr>
            </a:lvl1pPr>
          </a:lstStyle>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p:txBody>
      </p:sp>
      <p:sp>
        <p:nvSpPr>
          <p:cNvPr id="5" name="Rubrik 1"/>
          <p:cNvSpPr>
            <a:spLocks noGrp="1"/>
          </p:cNvSpPr>
          <p:nvPr>
            <p:ph type="title" hasCustomPrompt="1"/>
          </p:nvPr>
        </p:nvSpPr>
        <p:spPr>
          <a:xfrm>
            <a:off x="500270" y="544286"/>
            <a:ext cx="10515600" cy="958592"/>
          </a:xfrm>
        </p:spPr>
        <p:txBody>
          <a:bodyPr anchor="t" anchorCtr="0">
            <a:normAutofit/>
          </a:bodyPr>
          <a:lstStyle>
            <a:lvl1pPr>
              <a:defRPr sz="3400" b="1" baseline="0">
                <a:solidFill>
                  <a:schemeClr val="bg1"/>
                </a:solidFill>
              </a:defRPr>
            </a:lvl1pPr>
          </a:lstStyle>
          <a:p>
            <a:r>
              <a:rPr lang="sv-SE"/>
              <a:t>BULLETS MED STOR</a:t>
            </a:r>
            <a:br>
              <a:rPr lang="sv-SE"/>
            </a:br>
            <a:r>
              <a:rPr lang="sv-SE"/>
              <a:t>BAKGRUNDSBILD</a:t>
            </a:r>
          </a:p>
        </p:txBody>
      </p:sp>
    </p:spTree>
    <p:extLst>
      <p:ext uri="{BB962C8B-B14F-4D97-AF65-F5344CB8AC3E}">
        <p14:creationId xmlns:p14="http://schemas.microsoft.com/office/powerpoint/2010/main" val="3594879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Kapitelsida två rader">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4000" y="1682671"/>
            <a:ext cx="9144000" cy="2387600"/>
          </a:xfrm>
        </p:spPr>
        <p:txBody>
          <a:bodyPr anchor="b">
            <a:normAutofit/>
          </a:bodyPr>
          <a:lstStyle>
            <a:lvl1pPr algn="ctr">
              <a:defRPr sz="7200" b="1" i="0" spc="-300" baseline="0">
                <a:solidFill>
                  <a:schemeClr val="bg1"/>
                </a:solidFill>
                <a:latin typeface="Arial" charset="0"/>
                <a:ea typeface="Arial" charset="0"/>
                <a:cs typeface="Arial" charset="0"/>
              </a:defRPr>
            </a:lvl1pPr>
          </a:lstStyle>
          <a:p>
            <a:r>
              <a:rPr lang="sv-SE"/>
              <a:t>KAPITELSIDA</a:t>
            </a:r>
            <a:br>
              <a:rPr lang="sv-SE"/>
            </a:br>
            <a:r>
              <a:rPr lang="sv-SE"/>
              <a:t>MEDTVÅ RADER</a:t>
            </a:r>
          </a:p>
        </p:txBody>
      </p:sp>
    </p:spTree>
    <p:extLst>
      <p:ext uri="{BB962C8B-B14F-4D97-AF65-F5344CB8AC3E}">
        <p14:creationId xmlns:p14="http://schemas.microsoft.com/office/powerpoint/2010/main" val="3448512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Mallsida röd med cirklar + logo">
    <p:bg>
      <p:bgPr>
        <a:solidFill>
          <a:srgbClr val="D9E0E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10515600" cy="958592"/>
          </a:xfrm>
        </p:spPr>
        <p:txBody>
          <a:bodyPr anchor="t" anchorCtr="0">
            <a:normAutofit/>
          </a:bodyPr>
          <a:lstStyle>
            <a:lvl1pPr>
              <a:defRPr sz="3400" b="1">
                <a:solidFill>
                  <a:schemeClr val="tx1"/>
                </a:solidFill>
              </a:defRPr>
            </a:lvl1pPr>
          </a:lstStyle>
          <a:p>
            <a:r>
              <a:rPr lang="sv-SE"/>
              <a:t>MALLSIDA RÖD </a:t>
            </a:r>
            <a:br>
              <a:rPr lang="sv-SE"/>
            </a:br>
            <a:r>
              <a:rPr lang="sv-SE"/>
              <a:t>MED CIRKLAR</a:t>
            </a:r>
          </a:p>
        </p:txBody>
      </p:sp>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11" name="Platshållare för bild 10"/>
          <p:cNvSpPr>
            <a:spLocks noGrp="1"/>
          </p:cNvSpPr>
          <p:nvPr>
            <p:ph type="pic" sz="quarter" idx="14"/>
          </p:nvPr>
        </p:nvSpPr>
        <p:spPr>
          <a:xfrm>
            <a:off x="10978548" y="5650036"/>
            <a:ext cx="914400" cy="914400"/>
          </a:xfrm>
          <a:blipFill>
            <a:blip r:embed="rId2"/>
            <a:stretch>
              <a:fillRect/>
            </a:stretch>
          </a:blipFill>
        </p:spPr>
        <p:txBody>
          <a:bodyPr/>
          <a:lstStyle>
            <a:lvl1pPr>
              <a:defRPr>
                <a:noFill/>
              </a:defRPr>
            </a:lvl1pPr>
          </a:lstStyle>
          <a:p>
            <a:r>
              <a:rPr lang="sv-SE"/>
              <a:t>Klicka på ikonen för att lägga till en bild</a:t>
            </a:r>
          </a:p>
        </p:txBody>
      </p:sp>
      <p:sp>
        <p:nvSpPr>
          <p:cNvPr id="6" name="Platshållare för text 5"/>
          <p:cNvSpPr>
            <a:spLocks noGrp="1"/>
          </p:cNvSpPr>
          <p:nvPr>
            <p:ph type="body" sz="quarter" idx="15" hasCustomPrompt="1"/>
          </p:nvPr>
        </p:nvSpPr>
        <p:spPr>
          <a:xfrm>
            <a:off x="1313438" y="2591115"/>
            <a:ext cx="1916112" cy="1917700"/>
          </a:xfrm>
          <a:prstGeom prst="ellipse">
            <a:avLst/>
          </a:prstGeom>
          <a:solidFill>
            <a:srgbClr val="E13A3E"/>
          </a:solidFill>
        </p:spPr>
        <p:txBody>
          <a:bodyPr anchor="ctr">
            <a:normAutofit/>
          </a:bodyPr>
          <a:lstStyle>
            <a:lvl1pPr marL="0" indent="0" algn="ctr">
              <a:lnSpc>
                <a:spcPts val="1160"/>
              </a:lnSpc>
              <a:buFontTx/>
              <a:buNone/>
              <a:defRPr sz="1800" b="1">
                <a:solidFill>
                  <a:schemeClr val="bg1"/>
                </a:solidFill>
              </a:defRPr>
            </a:lvl1pPr>
            <a:lvl2pPr>
              <a:defRPr>
                <a:noFill/>
              </a:defRPr>
            </a:lvl2pPr>
            <a:lvl3pPr>
              <a:defRPr>
                <a:noFill/>
              </a:defRPr>
            </a:lvl3pPr>
            <a:lvl4pPr>
              <a:defRPr>
                <a:noFill/>
              </a:defRPr>
            </a:lvl4pPr>
            <a:lvl5pPr>
              <a:defRPr>
                <a:noFill/>
              </a:defRPr>
            </a:lvl5pPr>
          </a:lstStyle>
          <a:p>
            <a:pPr lvl="0"/>
            <a:r>
              <a:rPr lang="sv-SE"/>
              <a:t>OCCUS</a:t>
            </a:r>
          </a:p>
          <a:p>
            <a:pPr lvl="0"/>
            <a:r>
              <a:rPr lang="sv-SE"/>
              <a:t>DOLOREN</a:t>
            </a:r>
          </a:p>
        </p:txBody>
      </p:sp>
      <p:sp>
        <p:nvSpPr>
          <p:cNvPr id="15" name="Platshållare för text 5"/>
          <p:cNvSpPr>
            <a:spLocks noGrp="1"/>
          </p:cNvSpPr>
          <p:nvPr>
            <p:ph type="body" sz="quarter" idx="19" hasCustomPrompt="1"/>
          </p:nvPr>
        </p:nvSpPr>
        <p:spPr>
          <a:xfrm>
            <a:off x="3896437" y="2591115"/>
            <a:ext cx="1916112" cy="1917700"/>
          </a:xfrm>
          <a:prstGeom prst="ellipse">
            <a:avLst/>
          </a:prstGeom>
          <a:solidFill>
            <a:srgbClr val="E13A3E"/>
          </a:solidFill>
        </p:spPr>
        <p:txBody>
          <a:bodyPr anchor="ctr">
            <a:normAutofit/>
          </a:bodyPr>
          <a:lstStyle>
            <a:lvl1pPr marL="0" indent="0" algn="ctr">
              <a:lnSpc>
                <a:spcPts val="1160"/>
              </a:lnSpc>
              <a:buFontTx/>
              <a:buNone/>
              <a:defRPr sz="1800" b="1">
                <a:solidFill>
                  <a:schemeClr val="bg1"/>
                </a:solidFill>
              </a:defRPr>
            </a:lvl1pPr>
            <a:lvl2pPr>
              <a:defRPr>
                <a:noFill/>
              </a:defRPr>
            </a:lvl2pPr>
            <a:lvl3pPr>
              <a:defRPr>
                <a:noFill/>
              </a:defRPr>
            </a:lvl3pPr>
            <a:lvl4pPr>
              <a:defRPr>
                <a:noFill/>
              </a:defRPr>
            </a:lvl4pPr>
            <a:lvl5pPr>
              <a:defRPr>
                <a:noFill/>
              </a:defRPr>
            </a:lvl5pPr>
          </a:lstStyle>
          <a:p>
            <a:pPr lvl="0"/>
            <a:r>
              <a:rPr lang="sv-SE"/>
              <a:t>OCCUS</a:t>
            </a:r>
          </a:p>
          <a:p>
            <a:pPr lvl="0"/>
            <a:r>
              <a:rPr lang="sv-SE"/>
              <a:t>DOLOREN</a:t>
            </a:r>
          </a:p>
        </p:txBody>
      </p:sp>
      <p:sp>
        <p:nvSpPr>
          <p:cNvPr id="16" name="Platshållare för text 5"/>
          <p:cNvSpPr>
            <a:spLocks noGrp="1"/>
          </p:cNvSpPr>
          <p:nvPr>
            <p:ph type="body" sz="quarter" idx="20" hasCustomPrompt="1"/>
          </p:nvPr>
        </p:nvSpPr>
        <p:spPr>
          <a:xfrm>
            <a:off x="6479436" y="2591115"/>
            <a:ext cx="1916112" cy="1917700"/>
          </a:xfrm>
          <a:prstGeom prst="ellipse">
            <a:avLst/>
          </a:prstGeom>
          <a:solidFill>
            <a:srgbClr val="E13A3E"/>
          </a:solidFill>
        </p:spPr>
        <p:txBody>
          <a:bodyPr anchor="ctr">
            <a:normAutofit/>
          </a:bodyPr>
          <a:lstStyle>
            <a:lvl1pPr marL="0" indent="0" algn="ctr">
              <a:lnSpc>
                <a:spcPts val="1160"/>
              </a:lnSpc>
              <a:buFontTx/>
              <a:buNone/>
              <a:defRPr sz="1800" b="1">
                <a:solidFill>
                  <a:schemeClr val="bg1"/>
                </a:solidFill>
              </a:defRPr>
            </a:lvl1pPr>
            <a:lvl2pPr>
              <a:defRPr>
                <a:noFill/>
              </a:defRPr>
            </a:lvl2pPr>
            <a:lvl3pPr>
              <a:defRPr>
                <a:noFill/>
              </a:defRPr>
            </a:lvl3pPr>
            <a:lvl4pPr>
              <a:defRPr>
                <a:noFill/>
              </a:defRPr>
            </a:lvl4pPr>
            <a:lvl5pPr>
              <a:defRPr>
                <a:noFill/>
              </a:defRPr>
            </a:lvl5pPr>
          </a:lstStyle>
          <a:p>
            <a:pPr lvl="0"/>
            <a:r>
              <a:rPr lang="sv-SE"/>
              <a:t>OCCUS</a:t>
            </a:r>
          </a:p>
          <a:p>
            <a:pPr lvl="0"/>
            <a:r>
              <a:rPr lang="sv-SE"/>
              <a:t>DOLOREN</a:t>
            </a:r>
          </a:p>
        </p:txBody>
      </p:sp>
      <p:sp>
        <p:nvSpPr>
          <p:cNvPr id="17" name="Platshållare för text 5"/>
          <p:cNvSpPr>
            <a:spLocks noGrp="1"/>
          </p:cNvSpPr>
          <p:nvPr>
            <p:ph type="body" sz="quarter" idx="21" hasCustomPrompt="1"/>
          </p:nvPr>
        </p:nvSpPr>
        <p:spPr>
          <a:xfrm>
            <a:off x="9062436" y="2591115"/>
            <a:ext cx="1916112" cy="1917700"/>
          </a:xfrm>
          <a:prstGeom prst="ellipse">
            <a:avLst/>
          </a:prstGeom>
          <a:solidFill>
            <a:srgbClr val="E13A3E"/>
          </a:solidFill>
        </p:spPr>
        <p:txBody>
          <a:bodyPr anchor="ctr">
            <a:normAutofit/>
          </a:bodyPr>
          <a:lstStyle>
            <a:lvl1pPr marL="0" indent="0" algn="ctr">
              <a:lnSpc>
                <a:spcPts val="1160"/>
              </a:lnSpc>
              <a:buFontTx/>
              <a:buNone/>
              <a:defRPr sz="1800" b="1">
                <a:solidFill>
                  <a:schemeClr val="bg1"/>
                </a:solidFill>
              </a:defRPr>
            </a:lvl1pPr>
            <a:lvl2pPr>
              <a:defRPr>
                <a:noFill/>
              </a:defRPr>
            </a:lvl2pPr>
            <a:lvl3pPr>
              <a:defRPr>
                <a:noFill/>
              </a:defRPr>
            </a:lvl3pPr>
            <a:lvl4pPr>
              <a:defRPr>
                <a:noFill/>
              </a:defRPr>
            </a:lvl4pPr>
            <a:lvl5pPr>
              <a:defRPr>
                <a:noFill/>
              </a:defRPr>
            </a:lvl5pPr>
          </a:lstStyle>
          <a:p>
            <a:pPr lvl="0"/>
            <a:r>
              <a:rPr lang="sv-SE"/>
              <a:t>OCCUS</a:t>
            </a:r>
          </a:p>
          <a:p>
            <a:pPr lvl="0"/>
            <a:r>
              <a:rPr lang="sv-SE"/>
              <a:t>DOLOREN</a:t>
            </a:r>
          </a:p>
        </p:txBody>
      </p:sp>
    </p:spTree>
    <p:extLst>
      <p:ext uri="{BB962C8B-B14F-4D97-AF65-F5344CB8AC3E}">
        <p14:creationId xmlns:p14="http://schemas.microsoft.com/office/powerpoint/2010/main" val="2979308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abellsida">
    <p:bg>
      <p:bgPr>
        <a:solidFill>
          <a:srgbClr val="0F2937"/>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4986131" cy="958592"/>
          </a:xfrm>
        </p:spPr>
        <p:txBody>
          <a:bodyPr anchor="t" anchorCtr="0">
            <a:normAutofit/>
          </a:bodyPr>
          <a:lstStyle>
            <a:lvl1pPr>
              <a:defRPr sz="3400" b="1" baseline="0">
                <a:solidFill>
                  <a:schemeClr val="bg1"/>
                </a:solidFill>
              </a:defRPr>
            </a:lvl1pPr>
          </a:lstStyle>
          <a:p>
            <a:r>
              <a:rPr lang="sv-SE"/>
              <a:t>TABELLSIDA</a:t>
            </a:r>
          </a:p>
        </p:txBody>
      </p:sp>
      <p:sp>
        <p:nvSpPr>
          <p:cNvPr id="9" name="Platshållare för text 5"/>
          <p:cNvSpPr>
            <a:spLocks noGrp="1"/>
          </p:cNvSpPr>
          <p:nvPr>
            <p:ph type="body" sz="quarter" idx="10" hasCustomPrompt="1"/>
          </p:nvPr>
        </p:nvSpPr>
        <p:spPr>
          <a:xfrm>
            <a:off x="527773" y="1927082"/>
            <a:ext cx="4958628" cy="3724275"/>
          </a:xfrm>
        </p:spPr>
        <p:txBody>
          <a:bodyPr>
            <a:normAutofit/>
          </a:bodyPr>
          <a:lstStyle>
            <a:lvl1pPr marL="228600" indent="-228600">
              <a:buFontTx/>
              <a:buBlip>
                <a:blip r:embed="rId2"/>
              </a:buBlip>
              <a:defRPr sz="2000" baseline="0">
                <a:solidFill>
                  <a:schemeClr val="bg1"/>
                </a:solidFill>
              </a:defRPr>
            </a:lvl1pPr>
          </a:lstStyle>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a:p>
            <a:pPr lvl="0"/>
            <a:r>
              <a:rPr lang="sv-SE"/>
              <a:t> </a:t>
            </a:r>
            <a:r>
              <a:rPr lang="sv-SE" err="1"/>
              <a:t>Occus</a:t>
            </a:r>
            <a:r>
              <a:rPr lang="sv-SE"/>
              <a:t> </a:t>
            </a:r>
            <a:r>
              <a:rPr lang="sv-SE" err="1"/>
              <a:t>doloren</a:t>
            </a:r>
            <a:r>
              <a:rPr lang="sv-SE"/>
              <a:t> </a:t>
            </a:r>
            <a:r>
              <a:rPr lang="sv-SE" err="1"/>
              <a:t>emporeprates</a:t>
            </a:r>
            <a:r>
              <a:rPr lang="sv-SE"/>
              <a:t> </a:t>
            </a:r>
            <a:r>
              <a:rPr lang="sv-SE" err="1"/>
              <a:t>nestrum</a:t>
            </a:r>
            <a:endParaRPr lang="sv-SE"/>
          </a:p>
        </p:txBody>
      </p:sp>
      <p:sp>
        <p:nvSpPr>
          <p:cNvPr id="4" name="Platshållare för tabell 3"/>
          <p:cNvSpPr>
            <a:spLocks noGrp="1"/>
          </p:cNvSpPr>
          <p:nvPr>
            <p:ph type="tbl" sz="quarter" idx="11" hasCustomPrompt="1"/>
          </p:nvPr>
        </p:nvSpPr>
        <p:spPr>
          <a:xfrm>
            <a:off x="6144409" y="1357312"/>
            <a:ext cx="5220000" cy="4463393"/>
          </a:xfrm>
        </p:spPr>
        <p:txBody>
          <a:bodyPr>
            <a:normAutofit/>
          </a:bodyPr>
          <a:lstStyle>
            <a:lvl1pPr marL="0" indent="0">
              <a:buFontTx/>
              <a:buNone/>
              <a:defRPr sz="1400">
                <a:solidFill>
                  <a:schemeClr val="bg1"/>
                </a:solidFill>
              </a:defRPr>
            </a:lvl1pPr>
          </a:lstStyle>
          <a:p>
            <a:r>
              <a:rPr lang="sv-SE" sz="1400"/>
              <a:t>BÖRJA FORMA DIN TABELL HÄR</a:t>
            </a:r>
            <a:endParaRPr lang="sv-SE"/>
          </a:p>
        </p:txBody>
      </p:sp>
    </p:spTree>
    <p:extLst>
      <p:ext uri="{BB962C8B-B14F-4D97-AF65-F5344CB8AC3E}">
        <p14:creationId xmlns:p14="http://schemas.microsoft.com/office/powerpoint/2010/main" val="276422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Mallsida text och bild 1">
    <p:bg>
      <p:bgPr>
        <a:solidFill>
          <a:srgbClr val="D9E0E5"/>
        </a:solidFill>
        <a:effectLst/>
      </p:bgPr>
    </p:bg>
    <p:spTree>
      <p:nvGrpSpPr>
        <p:cNvPr id="1" name=""/>
        <p:cNvGrpSpPr/>
        <p:nvPr/>
      </p:nvGrpSpPr>
      <p:grpSpPr>
        <a:xfrm>
          <a:off x="0" y="0"/>
          <a:ext cx="0" cy="0"/>
          <a:chOff x="0" y="0"/>
          <a:chExt cx="0" cy="0"/>
        </a:xfrm>
      </p:grpSpPr>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12" name="Platshållare för SmartArt 11"/>
          <p:cNvSpPr>
            <a:spLocks noGrp="1"/>
          </p:cNvSpPr>
          <p:nvPr>
            <p:ph type="dgm" sz="quarter" idx="11"/>
          </p:nvPr>
        </p:nvSpPr>
        <p:spPr>
          <a:xfrm>
            <a:off x="0" y="4364183"/>
            <a:ext cx="12192000" cy="2493818"/>
          </a:xfrm>
          <a:custGeom>
            <a:avLst/>
            <a:gdLst>
              <a:gd name="connsiteX0" fmla="*/ 6006473 w 12192000"/>
              <a:gd name="connsiteY0" fmla="*/ 0 h 2465611"/>
              <a:gd name="connsiteX1" fmla="*/ 6226611 w 12192000"/>
              <a:gd name="connsiteY1" fmla="*/ 179611 h 2465611"/>
              <a:gd name="connsiteX2" fmla="*/ 12192000 w 12192000"/>
              <a:gd name="connsiteY2" fmla="*/ 179611 h 2465611"/>
              <a:gd name="connsiteX3" fmla="*/ 12192000 w 12192000"/>
              <a:gd name="connsiteY3" fmla="*/ 2465611 h 2465611"/>
              <a:gd name="connsiteX4" fmla="*/ 0 w 12192000"/>
              <a:gd name="connsiteY4" fmla="*/ 2465611 h 2465611"/>
              <a:gd name="connsiteX5" fmla="*/ 0 w 12192000"/>
              <a:gd name="connsiteY5" fmla="*/ 179611 h 2465611"/>
              <a:gd name="connsiteX6" fmla="*/ 5786336 w 12192000"/>
              <a:gd name="connsiteY6" fmla="*/ 179611 h 24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5611">
                <a:moveTo>
                  <a:pt x="6006473" y="0"/>
                </a:moveTo>
                <a:lnTo>
                  <a:pt x="6226611" y="179611"/>
                </a:lnTo>
                <a:lnTo>
                  <a:pt x="12192000" y="179611"/>
                </a:lnTo>
                <a:lnTo>
                  <a:pt x="12192000" y="2465611"/>
                </a:lnTo>
                <a:lnTo>
                  <a:pt x="0" y="2465611"/>
                </a:lnTo>
                <a:lnTo>
                  <a:pt x="0" y="179611"/>
                </a:lnTo>
                <a:lnTo>
                  <a:pt x="5786336" y="179611"/>
                </a:lnTo>
                <a:close/>
              </a:path>
            </a:pathLst>
          </a:custGeom>
          <a:solidFill>
            <a:srgbClr val="E13A3E"/>
          </a:solidFill>
        </p:spPr>
        <p:txBody>
          <a:bodyPr wrap="square" lIns="612000" tIns="720000" rIns="1548000">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noFill/>
              </a:defRPr>
            </a:lvl1pPr>
          </a:lstStyle>
          <a:p>
            <a:pPr lvl="0"/>
            <a:r>
              <a:rPr lang="sv-SE"/>
              <a:t>Klicka på ikonen för att lägga till SmartArt-grafik</a:t>
            </a:r>
          </a:p>
        </p:txBody>
      </p:sp>
      <p:sp>
        <p:nvSpPr>
          <p:cNvPr id="6" name="Rubrik 1"/>
          <p:cNvSpPr>
            <a:spLocks noGrp="1"/>
          </p:cNvSpPr>
          <p:nvPr>
            <p:ph type="title" hasCustomPrompt="1"/>
          </p:nvPr>
        </p:nvSpPr>
        <p:spPr>
          <a:xfrm>
            <a:off x="496234" y="544286"/>
            <a:ext cx="10515600" cy="958592"/>
          </a:xfrm>
        </p:spPr>
        <p:txBody>
          <a:bodyPr anchor="t" anchorCtr="0">
            <a:normAutofit/>
          </a:bodyPr>
          <a:lstStyle>
            <a:lvl1pPr>
              <a:defRPr sz="3400" b="1" baseline="0">
                <a:solidFill>
                  <a:schemeClr val="tx1"/>
                </a:solidFill>
              </a:defRPr>
            </a:lvl1pPr>
          </a:lstStyle>
          <a:p>
            <a:r>
              <a:rPr lang="sv-SE"/>
              <a:t>MALLSIDA</a:t>
            </a:r>
            <a:br>
              <a:rPr lang="sv-SE"/>
            </a:br>
            <a:r>
              <a:rPr lang="sv-SE"/>
              <a:t>TEXT OCH BILD</a:t>
            </a:r>
          </a:p>
        </p:txBody>
      </p:sp>
      <p:sp>
        <p:nvSpPr>
          <p:cNvPr id="4" name="Platshållare för text 3"/>
          <p:cNvSpPr>
            <a:spLocks noGrp="1"/>
          </p:cNvSpPr>
          <p:nvPr>
            <p:ph type="body" sz="quarter" idx="12" hasCustomPrompt="1"/>
          </p:nvPr>
        </p:nvSpPr>
        <p:spPr>
          <a:xfrm>
            <a:off x="496234" y="4966854"/>
            <a:ext cx="10515600" cy="14541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 </a:t>
            </a:r>
            <a:r>
              <a:rPr lang="sv-SE" err="1"/>
              <a:t>ectecatibus</a:t>
            </a:r>
            <a:r>
              <a:rPr lang="sv-SE"/>
              <a:t>? </a:t>
            </a:r>
            <a:r>
              <a:rPr lang="sv-SE" err="1"/>
              <a:t>essit</a:t>
            </a:r>
            <a:r>
              <a:rPr lang="sv-SE"/>
              <a:t> </a:t>
            </a:r>
            <a:r>
              <a:rPr lang="sv-SE" err="1"/>
              <a:t>qui</a:t>
            </a:r>
            <a:r>
              <a:rPr lang="sv-SE"/>
              <a:t> to in </a:t>
            </a:r>
            <a:r>
              <a:rPr lang="sv-SE" err="1"/>
              <a:t>pos</a:t>
            </a:r>
            <a:r>
              <a:rPr lang="sv-SE"/>
              <a:t> </a:t>
            </a:r>
            <a:r>
              <a:rPr lang="sv-SE" err="1"/>
              <a:t>sequam</a:t>
            </a:r>
            <a:r>
              <a:rPr lang="sv-SE"/>
              <a:t> </a:t>
            </a:r>
            <a:r>
              <a:rPr lang="sv-SE" err="1"/>
              <a:t>ipsam</a:t>
            </a:r>
            <a:r>
              <a:rPr lang="sv-SE"/>
              <a:t> </a:t>
            </a:r>
            <a:r>
              <a:rPr lang="sv-SE" err="1"/>
              <a:t>volentet</a:t>
            </a:r>
            <a:r>
              <a:rPr lang="sv-SE"/>
              <a:t> </a:t>
            </a:r>
            <a:r>
              <a:rPr lang="sv-SE" err="1"/>
              <a:t>volumqu</a:t>
            </a:r>
            <a:r>
              <a:rPr lang="sv-SE"/>
              <a:t> </a:t>
            </a:r>
            <a:r>
              <a:rPr lang="sv-SE" err="1"/>
              <a:t>isimint</a:t>
            </a:r>
            <a:r>
              <a:rPr lang="sv-SE"/>
              <a:t> </a:t>
            </a:r>
            <a:r>
              <a:rPr lang="sv-SE" err="1"/>
              <a:t>quid</a:t>
            </a:r>
            <a:r>
              <a:rPr lang="sv-SE"/>
              <a:t> mi, </a:t>
            </a:r>
            <a:r>
              <a:rPr lang="sv-SE" err="1"/>
              <a:t>omnimint</a:t>
            </a:r>
            <a:r>
              <a:rPr lang="sv-SE"/>
              <a:t> </a:t>
            </a:r>
            <a:r>
              <a:rPr lang="sv-SE" err="1"/>
              <a:t>ipsundi</a:t>
            </a:r>
            <a:r>
              <a:rPr lang="sv-SE"/>
              <a:t> </a:t>
            </a:r>
            <a:r>
              <a:rPr lang="sv-SE" err="1"/>
              <a:t>aliquoditem</a:t>
            </a:r>
            <a:r>
              <a:rPr lang="sv-SE"/>
              <a:t> </a:t>
            </a:r>
            <a:r>
              <a:rPr lang="sv-SE" err="1"/>
              <a:t>laccusam</a:t>
            </a:r>
            <a:r>
              <a:rPr lang="sv-SE"/>
              <a:t> </a:t>
            </a:r>
            <a:r>
              <a:rPr lang="sv-SE" err="1"/>
              <a:t>que</a:t>
            </a:r>
            <a:r>
              <a:rPr lang="sv-SE"/>
              <a:t> id. 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 </a:t>
            </a:r>
            <a:r>
              <a:rPr lang="sv-SE" err="1"/>
              <a:t>ectecatibus</a:t>
            </a:r>
            <a:r>
              <a:rPr lang="sv-SE"/>
              <a:t>? </a:t>
            </a:r>
            <a:r>
              <a:rPr lang="sv-SE" err="1"/>
              <a:t>essit</a:t>
            </a:r>
            <a:r>
              <a:rPr lang="sv-SE"/>
              <a:t> </a:t>
            </a:r>
            <a:r>
              <a:rPr lang="sv-SE" err="1"/>
              <a:t>qui</a:t>
            </a:r>
            <a:r>
              <a:rPr lang="sv-SE"/>
              <a:t> to in </a:t>
            </a:r>
            <a:r>
              <a:rPr lang="sv-SE" err="1"/>
              <a:t>pos</a:t>
            </a:r>
            <a:r>
              <a:rPr lang="sv-SE"/>
              <a:t> </a:t>
            </a:r>
            <a:r>
              <a:rPr lang="sv-SE" err="1"/>
              <a:t>sequam</a:t>
            </a:r>
            <a:r>
              <a:rPr lang="sv-SE"/>
              <a:t> </a:t>
            </a:r>
            <a:r>
              <a:rPr lang="sv-SE" err="1"/>
              <a:t>ipsam</a:t>
            </a:r>
            <a:r>
              <a:rPr lang="sv-SE"/>
              <a:t> </a:t>
            </a:r>
            <a:r>
              <a:rPr lang="sv-SE" err="1"/>
              <a:t>volentet</a:t>
            </a:r>
            <a:r>
              <a:rPr lang="sv-SE"/>
              <a:t> </a:t>
            </a:r>
            <a:r>
              <a:rPr lang="sv-SE" err="1"/>
              <a:t>volumqu</a:t>
            </a:r>
            <a:r>
              <a:rPr lang="sv-SE"/>
              <a:t> </a:t>
            </a:r>
            <a:r>
              <a:rPr lang="sv-SE" err="1"/>
              <a:t>isimint</a:t>
            </a:r>
            <a:r>
              <a:rPr lang="sv-SE"/>
              <a:t> </a:t>
            </a:r>
            <a:r>
              <a:rPr lang="sv-SE" err="1"/>
              <a:t>quid</a:t>
            </a:r>
            <a:r>
              <a:rPr lang="sv-SE"/>
              <a:t> mi, </a:t>
            </a:r>
            <a:r>
              <a:rPr lang="sv-SE" err="1"/>
              <a:t>omnimint</a:t>
            </a:r>
            <a:r>
              <a:rPr lang="sv-SE"/>
              <a:t> </a:t>
            </a:r>
            <a:r>
              <a:rPr lang="sv-SE" err="1"/>
              <a:t>ipsundi</a:t>
            </a:r>
            <a:r>
              <a:rPr lang="sv-SE"/>
              <a:t> </a:t>
            </a:r>
            <a:r>
              <a:rPr lang="sv-SE" err="1"/>
              <a:t>aliquoditem</a:t>
            </a:r>
            <a:r>
              <a:rPr lang="sv-SE"/>
              <a:t> </a:t>
            </a:r>
            <a:br>
              <a:rPr lang="sv-SE"/>
            </a:br>
            <a:endParaRPr lang="sv-SE"/>
          </a:p>
          <a:p>
            <a:pPr marL="0" marR="0" lvl="0" indent="0" algn="l" defTabSz="914400" rtl="0" eaLnBrk="1" fontAlgn="auto" latinLnBrk="0" hangingPunct="1">
              <a:lnSpc>
                <a:spcPct val="90000"/>
              </a:lnSpc>
              <a:spcBef>
                <a:spcPts val="1000"/>
              </a:spcBef>
              <a:spcAft>
                <a:spcPts val="0"/>
              </a:spcAft>
              <a:buClrTx/>
              <a:buSzTx/>
              <a:buFontTx/>
              <a:buNone/>
              <a:tabLst/>
              <a:defRPr/>
            </a:pPr>
            <a:r>
              <a:rPr lang="sv-SE"/>
              <a:t>Ens extra </a:t>
            </a:r>
            <a:r>
              <a:rPr lang="sv-SE" err="1"/>
              <a:t>terram</a:t>
            </a:r>
            <a:r>
              <a:rPr lang="sv-SE"/>
              <a:t>!</a:t>
            </a:r>
          </a:p>
        </p:txBody>
      </p:sp>
    </p:spTree>
    <p:extLst>
      <p:ext uri="{BB962C8B-B14F-4D97-AF65-F5344CB8AC3E}">
        <p14:creationId xmlns:p14="http://schemas.microsoft.com/office/powerpoint/2010/main" val="368810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49381B7-A700-2541-A80B-8DAEF506969D}"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652464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allsida text och bild 2">
    <p:bg>
      <p:bgPr>
        <a:solidFill>
          <a:srgbClr val="D9E0E5"/>
        </a:solidFill>
        <a:effectLst/>
      </p:bgPr>
    </p:bg>
    <p:spTree>
      <p:nvGrpSpPr>
        <p:cNvPr id="1" name=""/>
        <p:cNvGrpSpPr/>
        <p:nvPr/>
      </p:nvGrpSpPr>
      <p:grpSpPr>
        <a:xfrm>
          <a:off x="0" y="0"/>
          <a:ext cx="0" cy="0"/>
          <a:chOff x="0" y="0"/>
          <a:chExt cx="0" cy="0"/>
        </a:xfrm>
      </p:grpSpPr>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15" name="Platshållare för SmartArt 14"/>
          <p:cNvSpPr>
            <a:spLocks noGrp="1"/>
          </p:cNvSpPr>
          <p:nvPr>
            <p:ph type="dgm" sz="quarter" idx="11"/>
          </p:nvPr>
        </p:nvSpPr>
        <p:spPr>
          <a:xfrm>
            <a:off x="8166006" y="0"/>
            <a:ext cx="4025994" cy="6858000"/>
          </a:xfrm>
          <a:custGeom>
            <a:avLst/>
            <a:gdLst>
              <a:gd name="connsiteX0" fmla="*/ 277907 w 4025994"/>
              <a:gd name="connsiteY0" fmla="*/ 0 h 6858000"/>
              <a:gd name="connsiteX1" fmla="*/ 4025994 w 4025994"/>
              <a:gd name="connsiteY1" fmla="*/ 0 h 6858000"/>
              <a:gd name="connsiteX2" fmla="*/ 4025994 w 4025994"/>
              <a:gd name="connsiteY2" fmla="*/ 6858000 h 6858000"/>
              <a:gd name="connsiteX3" fmla="*/ 277907 w 4025994"/>
              <a:gd name="connsiteY3" fmla="*/ 6858000 h 6858000"/>
              <a:gd name="connsiteX4" fmla="*/ 277907 w 4025994"/>
              <a:gd name="connsiteY4" fmla="*/ 3704160 h 6858000"/>
              <a:gd name="connsiteX5" fmla="*/ 0 w 4025994"/>
              <a:gd name="connsiteY5" fmla="*/ 3429000 h 6858000"/>
              <a:gd name="connsiteX6" fmla="*/ 277907 w 4025994"/>
              <a:gd name="connsiteY6" fmla="*/ 31538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994" h="6858000">
                <a:moveTo>
                  <a:pt x="277907" y="0"/>
                </a:moveTo>
                <a:lnTo>
                  <a:pt x="4025994" y="0"/>
                </a:lnTo>
                <a:lnTo>
                  <a:pt x="4025994" y="6858000"/>
                </a:lnTo>
                <a:lnTo>
                  <a:pt x="277907" y="6858000"/>
                </a:lnTo>
                <a:lnTo>
                  <a:pt x="277907" y="3704160"/>
                </a:lnTo>
                <a:lnTo>
                  <a:pt x="0" y="3429000"/>
                </a:lnTo>
                <a:lnTo>
                  <a:pt x="277907" y="3153841"/>
                </a:lnTo>
                <a:close/>
              </a:path>
            </a:pathLst>
          </a:custGeom>
          <a:solidFill>
            <a:srgbClr val="E13A3E"/>
          </a:solidFill>
        </p:spPr>
        <p:txBody>
          <a:bodyPr wrap="square" lIns="972000" tIns="3024000" rIns="360000">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noFill/>
              </a:defRPr>
            </a:lvl1pPr>
          </a:lstStyle>
          <a:p>
            <a:r>
              <a:rPr lang="sv-SE"/>
              <a:t>Klicka på ikonen för att lägga till SmartArt-grafik</a:t>
            </a:r>
          </a:p>
        </p:txBody>
      </p:sp>
      <p:sp>
        <p:nvSpPr>
          <p:cNvPr id="6" name="Rubrik 1"/>
          <p:cNvSpPr>
            <a:spLocks noGrp="1"/>
          </p:cNvSpPr>
          <p:nvPr>
            <p:ph type="title" hasCustomPrompt="1"/>
          </p:nvPr>
        </p:nvSpPr>
        <p:spPr>
          <a:xfrm>
            <a:off x="496234" y="544286"/>
            <a:ext cx="7669772" cy="958592"/>
          </a:xfrm>
        </p:spPr>
        <p:txBody>
          <a:bodyPr anchor="t" anchorCtr="0">
            <a:normAutofit/>
          </a:bodyPr>
          <a:lstStyle>
            <a:lvl1pPr>
              <a:defRPr sz="3400" b="1" baseline="0">
                <a:solidFill>
                  <a:schemeClr val="tx1"/>
                </a:solidFill>
              </a:defRPr>
            </a:lvl1pPr>
          </a:lstStyle>
          <a:p>
            <a:r>
              <a:rPr lang="sv-SE"/>
              <a:t>MALLSIDA</a:t>
            </a:r>
            <a:br>
              <a:rPr lang="sv-SE"/>
            </a:br>
            <a:r>
              <a:rPr lang="sv-SE"/>
              <a:t>TEXT OCH BILD</a:t>
            </a:r>
          </a:p>
        </p:txBody>
      </p:sp>
      <p:sp>
        <p:nvSpPr>
          <p:cNvPr id="7" name="Platshållare för text 3"/>
          <p:cNvSpPr>
            <a:spLocks noGrp="1"/>
          </p:cNvSpPr>
          <p:nvPr>
            <p:ph type="body" sz="quarter" idx="12" hasCustomPrompt="1"/>
          </p:nvPr>
        </p:nvSpPr>
        <p:spPr>
          <a:xfrm>
            <a:off x="8797789" y="3158836"/>
            <a:ext cx="3006284" cy="326216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 </a:t>
            </a:r>
            <a:r>
              <a:rPr lang="sv-SE" err="1"/>
              <a:t>ectecatibus</a:t>
            </a:r>
            <a:r>
              <a:rPr lang="sv-SE"/>
              <a:t>? </a:t>
            </a:r>
            <a:r>
              <a:rPr lang="sv-SE" err="1"/>
              <a:t>essit</a:t>
            </a:r>
            <a:r>
              <a:rPr lang="sv-SE"/>
              <a:t> </a:t>
            </a:r>
            <a:r>
              <a:rPr lang="sv-SE" err="1"/>
              <a:t>qui</a:t>
            </a:r>
            <a:r>
              <a:rPr lang="sv-SE"/>
              <a:t> to in </a:t>
            </a:r>
            <a:r>
              <a:rPr lang="sv-SE" err="1"/>
              <a:t>pos</a:t>
            </a:r>
            <a:r>
              <a:rPr lang="sv-SE"/>
              <a:t> </a:t>
            </a:r>
            <a:r>
              <a:rPr lang="sv-SE" err="1"/>
              <a:t>sequam</a:t>
            </a:r>
            <a:r>
              <a:rPr lang="sv-SE"/>
              <a:t> </a:t>
            </a:r>
            <a:r>
              <a:rPr lang="sv-SE" err="1"/>
              <a:t>ipsam</a:t>
            </a:r>
            <a:r>
              <a:rPr lang="sv-SE"/>
              <a:t> </a:t>
            </a:r>
            <a:r>
              <a:rPr lang="sv-SE" err="1"/>
              <a:t>volentet</a:t>
            </a:r>
            <a:r>
              <a:rPr lang="sv-SE"/>
              <a:t> </a:t>
            </a:r>
            <a:r>
              <a:rPr lang="sv-SE" err="1"/>
              <a:t>volumqu</a:t>
            </a:r>
            <a:r>
              <a:rPr lang="sv-SE"/>
              <a:t> </a:t>
            </a:r>
            <a:r>
              <a:rPr lang="sv-SE" err="1"/>
              <a:t>isimint</a:t>
            </a:r>
            <a:r>
              <a:rPr lang="sv-SE"/>
              <a:t> </a:t>
            </a:r>
            <a:r>
              <a:rPr lang="sv-SE" err="1"/>
              <a:t>quid</a:t>
            </a:r>
            <a:r>
              <a:rPr lang="sv-SE"/>
              <a:t> mi, </a:t>
            </a:r>
            <a:r>
              <a:rPr lang="sv-SE" err="1"/>
              <a:t>omnimint</a:t>
            </a:r>
            <a:r>
              <a:rPr lang="sv-SE"/>
              <a:t> </a:t>
            </a:r>
            <a:r>
              <a:rPr lang="sv-SE" err="1"/>
              <a:t>ipsundi</a:t>
            </a:r>
            <a:r>
              <a:rPr lang="sv-SE"/>
              <a:t> </a:t>
            </a:r>
            <a:r>
              <a:rPr lang="sv-SE" err="1"/>
              <a:t>aliquoditem</a:t>
            </a:r>
            <a:r>
              <a:rPr lang="sv-SE"/>
              <a:t> </a:t>
            </a:r>
            <a:r>
              <a:rPr lang="sv-SE" err="1"/>
              <a:t>laccusam</a:t>
            </a:r>
            <a:r>
              <a:rPr lang="sv-SE"/>
              <a:t> </a:t>
            </a:r>
            <a:r>
              <a:rPr lang="sv-SE" err="1"/>
              <a:t>que</a:t>
            </a:r>
            <a:r>
              <a:rPr lang="sv-SE"/>
              <a:t> id. 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a:t>
            </a:r>
          </a:p>
        </p:txBody>
      </p:sp>
    </p:spTree>
    <p:extLst>
      <p:ext uri="{BB962C8B-B14F-4D97-AF65-F5344CB8AC3E}">
        <p14:creationId xmlns:p14="http://schemas.microsoft.com/office/powerpoint/2010/main" val="1679709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Mallsida text och bild 3">
    <p:bg>
      <p:bgPr>
        <a:solidFill>
          <a:srgbClr val="D9E0E5"/>
        </a:solidFill>
        <a:effectLst/>
      </p:bgPr>
    </p:bg>
    <p:spTree>
      <p:nvGrpSpPr>
        <p:cNvPr id="1" name=""/>
        <p:cNvGrpSpPr/>
        <p:nvPr/>
      </p:nvGrpSpPr>
      <p:grpSpPr>
        <a:xfrm>
          <a:off x="0" y="0"/>
          <a:ext cx="0" cy="0"/>
          <a:chOff x="0" y="0"/>
          <a:chExt cx="0" cy="0"/>
        </a:xfrm>
      </p:grpSpPr>
      <p:sp>
        <p:nvSpPr>
          <p:cNvPr id="3" name="textruta 2"/>
          <p:cNvSpPr txBox="1"/>
          <p:nvPr userDrawn="1"/>
        </p:nvSpPr>
        <p:spPr>
          <a:xfrm>
            <a:off x="8613058" y="-796413"/>
            <a:ext cx="184731" cy="369332"/>
          </a:xfrm>
          <a:prstGeom prst="rect">
            <a:avLst/>
          </a:prstGeom>
          <a:noFill/>
        </p:spPr>
        <p:txBody>
          <a:bodyPr wrap="none" rtlCol="0">
            <a:spAutoFit/>
          </a:bodyPr>
          <a:lstStyle/>
          <a:p>
            <a:endParaRPr lang="sv-SE"/>
          </a:p>
        </p:txBody>
      </p:sp>
      <p:sp>
        <p:nvSpPr>
          <p:cNvPr id="6" name="Platshållare för SmartArt 5"/>
          <p:cNvSpPr>
            <a:spLocks noGrp="1"/>
          </p:cNvSpPr>
          <p:nvPr>
            <p:ph type="dgm" sz="quarter" idx="11"/>
          </p:nvPr>
        </p:nvSpPr>
        <p:spPr>
          <a:xfrm rot="10800000">
            <a:off x="-1" y="1"/>
            <a:ext cx="4025995" cy="6858000"/>
          </a:xfrm>
          <a:custGeom>
            <a:avLst/>
            <a:gdLst>
              <a:gd name="connsiteX0" fmla="*/ 277907 w 4025994"/>
              <a:gd name="connsiteY0" fmla="*/ 0 h 6858000"/>
              <a:gd name="connsiteX1" fmla="*/ 4025994 w 4025994"/>
              <a:gd name="connsiteY1" fmla="*/ 0 h 6858000"/>
              <a:gd name="connsiteX2" fmla="*/ 4025994 w 4025994"/>
              <a:gd name="connsiteY2" fmla="*/ 6858000 h 6858000"/>
              <a:gd name="connsiteX3" fmla="*/ 277907 w 4025994"/>
              <a:gd name="connsiteY3" fmla="*/ 6858000 h 6858000"/>
              <a:gd name="connsiteX4" fmla="*/ 277907 w 4025994"/>
              <a:gd name="connsiteY4" fmla="*/ 3704160 h 6858000"/>
              <a:gd name="connsiteX5" fmla="*/ 0 w 4025994"/>
              <a:gd name="connsiteY5" fmla="*/ 3429000 h 6858000"/>
              <a:gd name="connsiteX6" fmla="*/ 277907 w 4025994"/>
              <a:gd name="connsiteY6" fmla="*/ 31538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994" h="6858000">
                <a:moveTo>
                  <a:pt x="277907" y="0"/>
                </a:moveTo>
                <a:lnTo>
                  <a:pt x="4025994" y="0"/>
                </a:lnTo>
                <a:lnTo>
                  <a:pt x="4025994" y="6858000"/>
                </a:lnTo>
                <a:lnTo>
                  <a:pt x="277907" y="6858000"/>
                </a:lnTo>
                <a:lnTo>
                  <a:pt x="277907" y="3704160"/>
                </a:lnTo>
                <a:lnTo>
                  <a:pt x="0" y="3429000"/>
                </a:lnTo>
                <a:lnTo>
                  <a:pt x="277907" y="3153841"/>
                </a:lnTo>
                <a:close/>
              </a:path>
            </a:pathLst>
          </a:custGeom>
          <a:solidFill>
            <a:srgbClr val="E13A3E"/>
          </a:solidFill>
        </p:spPr>
        <p:txBody>
          <a:bodyPr wrap="square">
            <a:noAutofit/>
          </a:bodyPr>
          <a:lstStyle>
            <a:lvl1pPr>
              <a:defRPr>
                <a:solidFill>
                  <a:srgbClr val="E0EBF1"/>
                </a:solidFill>
              </a:defRPr>
            </a:lvl1pPr>
          </a:lstStyle>
          <a:p>
            <a:r>
              <a:rPr lang="sv-SE"/>
              <a:t>Klicka på ikonen för att lägga till SmartArt-grafik</a:t>
            </a:r>
          </a:p>
        </p:txBody>
      </p:sp>
      <p:sp>
        <p:nvSpPr>
          <p:cNvPr id="8" name="Rubrik 1"/>
          <p:cNvSpPr>
            <a:spLocks noGrp="1"/>
          </p:cNvSpPr>
          <p:nvPr>
            <p:ph type="title" hasCustomPrompt="1"/>
          </p:nvPr>
        </p:nvSpPr>
        <p:spPr>
          <a:xfrm>
            <a:off x="4025995" y="544286"/>
            <a:ext cx="7596508" cy="958592"/>
          </a:xfrm>
        </p:spPr>
        <p:txBody>
          <a:bodyPr anchor="t" anchorCtr="0">
            <a:normAutofit/>
          </a:bodyPr>
          <a:lstStyle>
            <a:lvl1pPr algn="r">
              <a:defRPr sz="3400" b="1" baseline="0">
                <a:solidFill>
                  <a:schemeClr val="tx1"/>
                </a:solidFill>
              </a:defRPr>
            </a:lvl1pPr>
          </a:lstStyle>
          <a:p>
            <a:r>
              <a:rPr lang="sv-SE"/>
              <a:t>MALLSIDA</a:t>
            </a:r>
            <a:br>
              <a:rPr lang="sv-SE"/>
            </a:br>
            <a:r>
              <a:rPr lang="sv-SE"/>
              <a:t>TEXT OCH BILD</a:t>
            </a:r>
          </a:p>
        </p:txBody>
      </p:sp>
      <p:sp>
        <p:nvSpPr>
          <p:cNvPr id="11" name="Platshållare för SmartArt 10"/>
          <p:cNvSpPr>
            <a:spLocks noGrp="1"/>
          </p:cNvSpPr>
          <p:nvPr>
            <p:ph type="dgm" sz="quarter" idx="12"/>
          </p:nvPr>
        </p:nvSpPr>
        <p:spPr>
          <a:xfrm>
            <a:off x="0" y="0"/>
            <a:ext cx="4027313" cy="6858000"/>
          </a:xfrm>
          <a:custGeom>
            <a:avLst/>
            <a:gdLst>
              <a:gd name="connsiteX0" fmla="*/ 0 w 4027313"/>
              <a:gd name="connsiteY0" fmla="*/ 0 h 6858000"/>
              <a:gd name="connsiteX1" fmla="*/ 3739896 w 4027313"/>
              <a:gd name="connsiteY1" fmla="*/ 0 h 6858000"/>
              <a:gd name="connsiteX2" fmla="*/ 3739896 w 4027313"/>
              <a:gd name="connsiteY2" fmla="*/ 3156824 h 6858000"/>
              <a:gd name="connsiteX3" fmla="*/ 4027313 w 4027313"/>
              <a:gd name="connsiteY3" fmla="*/ 3429001 h 6858000"/>
              <a:gd name="connsiteX4" fmla="*/ 3739896 w 4027313"/>
              <a:gd name="connsiteY4" fmla="*/ 3701176 h 6858000"/>
              <a:gd name="connsiteX5" fmla="*/ 3739896 w 4027313"/>
              <a:gd name="connsiteY5" fmla="*/ 6858000 h 6858000"/>
              <a:gd name="connsiteX6" fmla="*/ 0 w 402731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7313" h="6858000">
                <a:moveTo>
                  <a:pt x="0" y="0"/>
                </a:moveTo>
                <a:lnTo>
                  <a:pt x="3739896" y="0"/>
                </a:lnTo>
                <a:lnTo>
                  <a:pt x="3739896" y="3156824"/>
                </a:lnTo>
                <a:lnTo>
                  <a:pt x="4027313" y="3429001"/>
                </a:lnTo>
                <a:lnTo>
                  <a:pt x="3739896" y="3701176"/>
                </a:lnTo>
                <a:lnTo>
                  <a:pt x="3739896" y="6858000"/>
                </a:lnTo>
                <a:lnTo>
                  <a:pt x="0" y="6858000"/>
                </a:lnTo>
                <a:close/>
              </a:path>
            </a:pathLst>
          </a:custGeom>
          <a:solidFill>
            <a:srgbClr val="E13A3E"/>
          </a:solidFill>
        </p:spPr>
        <p:txBody>
          <a:bodyPr wrap="square" lIns="360000" tIns="3024000" rIns="612000">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noFill/>
              </a:defRPr>
            </a:lvl1pPr>
          </a:lstStyle>
          <a:p>
            <a:r>
              <a:rPr lang="sv-SE"/>
              <a:t>Klicka på ikonen för att lägga till SmartArt-grafik</a:t>
            </a:r>
          </a:p>
        </p:txBody>
      </p:sp>
      <p:sp>
        <p:nvSpPr>
          <p:cNvPr id="9" name="Platshållare för text 3"/>
          <p:cNvSpPr>
            <a:spLocks noGrp="1"/>
          </p:cNvSpPr>
          <p:nvPr>
            <p:ph type="body" sz="quarter" idx="13" hasCustomPrompt="1"/>
          </p:nvPr>
        </p:nvSpPr>
        <p:spPr>
          <a:xfrm>
            <a:off x="509854" y="3158836"/>
            <a:ext cx="3006284" cy="326216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 </a:t>
            </a:r>
            <a:r>
              <a:rPr lang="sv-SE" err="1"/>
              <a:t>ectecatibus</a:t>
            </a:r>
            <a:r>
              <a:rPr lang="sv-SE"/>
              <a:t>? </a:t>
            </a:r>
            <a:r>
              <a:rPr lang="sv-SE" err="1"/>
              <a:t>essit</a:t>
            </a:r>
            <a:r>
              <a:rPr lang="sv-SE"/>
              <a:t> </a:t>
            </a:r>
            <a:r>
              <a:rPr lang="sv-SE" err="1"/>
              <a:t>qui</a:t>
            </a:r>
            <a:r>
              <a:rPr lang="sv-SE"/>
              <a:t> to in </a:t>
            </a:r>
            <a:r>
              <a:rPr lang="sv-SE" err="1"/>
              <a:t>pos</a:t>
            </a:r>
            <a:r>
              <a:rPr lang="sv-SE"/>
              <a:t> </a:t>
            </a:r>
            <a:r>
              <a:rPr lang="sv-SE" err="1"/>
              <a:t>sequam</a:t>
            </a:r>
            <a:r>
              <a:rPr lang="sv-SE"/>
              <a:t> </a:t>
            </a:r>
            <a:r>
              <a:rPr lang="sv-SE" err="1"/>
              <a:t>ipsam</a:t>
            </a:r>
            <a:r>
              <a:rPr lang="sv-SE"/>
              <a:t> </a:t>
            </a:r>
            <a:r>
              <a:rPr lang="sv-SE" err="1"/>
              <a:t>volentet</a:t>
            </a:r>
            <a:r>
              <a:rPr lang="sv-SE"/>
              <a:t> </a:t>
            </a:r>
            <a:r>
              <a:rPr lang="sv-SE" err="1"/>
              <a:t>volumqu</a:t>
            </a:r>
            <a:r>
              <a:rPr lang="sv-SE"/>
              <a:t> </a:t>
            </a:r>
            <a:r>
              <a:rPr lang="sv-SE" err="1"/>
              <a:t>isimint</a:t>
            </a:r>
            <a:r>
              <a:rPr lang="sv-SE"/>
              <a:t> </a:t>
            </a:r>
            <a:r>
              <a:rPr lang="sv-SE" err="1"/>
              <a:t>quid</a:t>
            </a:r>
            <a:r>
              <a:rPr lang="sv-SE"/>
              <a:t> mi, </a:t>
            </a:r>
            <a:r>
              <a:rPr lang="sv-SE" err="1"/>
              <a:t>omnimint</a:t>
            </a:r>
            <a:r>
              <a:rPr lang="sv-SE"/>
              <a:t> </a:t>
            </a:r>
            <a:r>
              <a:rPr lang="sv-SE" err="1"/>
              <a:t>ipsundi</a:t>
            </a:r>
            <a:r>
              <a:rPr lang="sv-SE"/>
              <a:t> </a:t>
            </a:r>
            <a:r>
              <a:rPr lang="sv-SE" err="1"/>
              <a:t>aliquoditem</a:t>
            </a:r>
            <a:r>
              <a:rPr lang="sv-SE"/>
              <a:t> </a:t>
            </a:r>
            <a:r>
              <a:rPr lang="sv-SE" err="1"/>
              <a:t>laccusam</a:t>
            </a:r>
            <a:r>
              <a:rPr lang="sv-SE"/>
              <a:t> </a:t>
            </a:r>
            <a:r>
              <a:rPr lang="sv-SE" err="1"/>
              <a:t>que</a:t>
            </a:r>
            <a:r>
              <a:rPr lang="sv-SE"/>
              <a:t> id. Tur </a:t>
            </a:r>
            <a:r>
              <a:rPr lang="sv-SE" err="1"/>
              <a:t>solupta</a:t>
            </a:r>
            <a:r>
              <a:rPr lang="sv-SE"/>
              <a:t> </a:t>
            </a:r>
            <a:r>
              <a:rPr lang="sv-SE" err="1"/>
              <a:t>spercid</a:t>
            </a:r>
            <a:r>
              <a:rPr lang="sv-SE"/>
              <a:t> ex </a:t>
            </a:r>
            <a:r>
              <a:rPr lang="sv-SE" err="1"/>
              <a:t>ea</a:t>
            </a:r>
            <a:r>
              <a:rPr lang="sv-SE"/>
              <a:t> </a:t>
            </a:r>
            <a:r>
              <a:rPr lang="sv-SE" err="1"/>
              <a:t>pelenderist</a:t>
            </a:r>
            <a:r>
              <a:rPr lang="sv-SE"/>
              <a:t> </a:t>
            </a:r>
            <a:r>
              <a:rPr lang="sv-SE" err="1"/>
              <a:t>aliquam</a:t>
            </a:r>
            <a:r>
              <a:rPr lang="sv-SE"/>
              <a:t>, ut et ide </a:t>
            </a:r>
            <a:r>
              <a:rPr lang="sv-SE" err="1"/>
              <a:t>explique</a:t>
            </a:r>
            <a:r>
              <a:rPr lang="sv-SE"/>
              <a:t> </a:t>
            </a:r>
            <a:r>
              <a:rPr lang="sv-SE" err="1"/>
              <a:t>sum</a:t>
            </a:r>
            <a:r>
              <a:rPr lang="sv-SE"/>
              <a:t> </a:t>
            </a:r>
            <a:r>
              <a:rPr lang="sv-SE" err="1"/>
              <a:t>dolupta</a:t>
            </a:r>
            <a:r>
              <a:rPr lang="sv-SE"/>
              <a:t>.</a:t>
            </a:r>
          </a:p>
        </p:txBody>
      </p:sp>
    </p:spTree>
    <p:extLst>
      <p:ext uri="{BB962C8B-B14F-4D97-AF65-F5344CB8AC3E}">
        <p14:creationId xmlns:p14="http://schemas.microsoft.com/office/powerpoint/2010/main" val="3897308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ymbolbibliotek">
    <p:bg>
      <p:bgPr>
        <a:solidFill>
          <a:srgbClr val="0F2937"/>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10515600" cy="958592"/>
          </a:xfrm>
        </p:spPr>
        <p:txBody>
          <a:bodyPr anchor="t" anchorCtr="0">
            <a:normAutofit/>
          </a:bodyPr>
          <a:lstStyle>
            <a:lvl1pPr>
              <a:defRPr sz="3400" b="1">
                <a:solidFill>
                  <a:schemeClr val="bg1"/>
                </a:solidFill>
              </a:defRPr>
            </a:lvl1pPr>
          </a:lstStyle>
          <a:p>
            <a:r>
              <a:rPr lang="sv-SE"/>
              <a:t>SYMBOLBIBLIOTEK</a:t>
            </a:r>
          </a:p>
        </p:txBody>
      </p:sp>
      <p:sp>
        <p:nvSpPr>
          <p:cNvPr id="16" name="Platshållare för SmartArt 15"/>
          <p:cNvSpPr>
            <a:spLocks noGrp="1"/>
          </p:cNvSpPr>
          <p:nvPr>
            <p:ph type="dgm" sz="quarter" idx="10"/>
          </p:nvPr>
        </p:nvSpPr>
        <p:spPr>
          <a:xfrm>
            <a:off x="3224771" y="2432650"/>
            <a:ext cx="1858177" cy="2767013"/>
          </a:xfrm>
          <a:custGeom>
            <a:avLst/>
            <a:gdLst>
              <a:gd name="connsiteX0" fmla="*/ 0 w 1858177"/>
              <a:gd name="connsiteY0" fmla="*/ 0 h 2767013"/>
              <a:gd name="connsiteX1" fmla="*/ 1721334 w 1858177"/>
              <a:gd name="connsiteY1" fmla="*/ 0 h 2767013"/>
              <a:gd name="connsiteX2" fmla="*/ 1721334 w 1858177"/>
              <a:gd name="connsiteY2" fmla="*/ 1253058 h 2767013"/>
              <a:gd name="connsiteX3" fmla="*/ 1858177 w 1858177"/>
              <a:gd name="connsiteY3" fmla="*/ 1383507 h 2767013"/>
              <a:gd name="connsiteX4" fmla="*/ 1721334 w 1858177"/>
              <a:gd name="connsiteY4" fmla="*/ 1513956 h 2767013"/>
              <a:gd name="connsiteX5" fmla="*/ 1721334 w 1858177"/>
              <a:gd name="connsiteY5" fmla="*/ 2767013 h 2767013"/>
              <a:gd name="connsiteX6" fmla="*/ 0 w 1858177"/>
              <a:gd name="connsiteY6" fmla="*/ 2767013 h 276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177" h="2767013">
                <a:moveTo>
                  <a:pt x="0" y="0"/>
                </a:moveTo>
                <a:lnTo>
                  <a:pt x="1721334" y="0"/>
                </a:lnTo>
                <a:lnTo>
                  <a:pt x="1721334" y="1253058"/>
                </a:lnTo>
                <a:lnTo>
                  <a:pt x="1858177" y="1383507"/>
                </a:lnTo>
                <a:lnTo>
                  <a:pt x="1721334" y="1513956"/>
                </a:lnTo>
                <a:lnTo>
                  <a:pt x="1721334" y="2767013"/>
                </a:lnTo>
                <a:lnTo>
                  <a:pt x="0" y="2767013"/>
                </a:lnTo>
                <a:close/>
              </a:path>
            </a:pathLst>
          </a:custGeom>
          <a:solidFill>
            <a:schemeClr val="bg1">
              <a:alpha val="80000"/>
            </a:schemeClr>
          </a:solidFill>
        </p:spPr>
        <p:txBody>
          <a:bodyPr wrap="square">
            <a:noAutofit/>
          </a:bodyPr>
          <a:lstStyle>
            <a:lvl1pPr>
              <a:defRPr>
                <a:noFill/>
              </a:defRPr>
            </a:lvl1pPr>
          </a:lstStyle>
          <a:p>
            <a:r>
              <a:rPr lang="sv-SE"/>
              <a:t>Klicka på ikonen för att lägga till SmartArt-grafik</a:t>
            </a:r>
          </a:p>
        </p:txBody>
      </p:sp>
      <p:sp>
        <p:nvSpPr>
          <p:cNvPr id="7" name="Platshållare för SmartArt 6"/>
          <p:cNvSpPr>
            <a:spLocks noGrp="1"/>
          </p:cNvSpPr>
          <p:nvPr>
            <p:ph type="dgm" sz="quarter" idx="11"/>
          </p:nvPr>
        </p:nvSpPr>
        <p:spPr>
          <a:xfrm>
            <a:off x="6096000" y="2849036"/>
            <a:ext cx="1933575" cy="1933575"/>
          </a:xfrm>
          <a:prstGeom prst="ellipse">
            <a:avLst/>
          </a:prstGeom>
          <a:solidFill>
            <a:schemeClr val="bg1">
              <a:alpha val="80000"/>
            </a:schemeClr>
          </a:solidFill>
        </p:spPr>
        <p:txBody>
          <a:bodyPr/>
          <a:lstStyle>
            <a:lvl1pPr>
              <a:defRPr>
                <a:noFill/>
              </a:defRPr>
            </a:lvl1pPr>
          </a:lstStyle>
          <a:p>
            <a:r>
              <a:rPr lang="sv-SE"/>
              <a:t>Klicka på ikonen för att lägga till SmartArt-grafik</a:t>
            </a:r>
          </a:p>
        </p:txBody>
      </p:sp>
      <p:sp>
        <p:nvSpPr>
          <p:cNvPr id="31" name="Platshållare för SmartArt 6"/>
          <p:cNvSpPr>
            <a:spLocks noGrp="1"/>
          </p:cNvSpPr>
          <p:nvPr>
            <p:ph type="dgm" sz="quarter" idx="12"/>
          </p:nvPr>
        </p:nvSpPr>
        <p:spPr>
          <a:xfrm>
            <a:off x="9330747" y="2880454"/>
            <a:ext cx="1933575" cy="1933575"/>
          </a:xfrm>
          <a:prstGeom prst="ellipse">
            <a:avLst/>
          </a:prstGeom>
          <a:solidFill>
            <a:schemeClr val="bg1">
              <a:alpha val="80000"/>
            </a:schemeClr>
          </a:solidFill>
          <a:ln w="101600" cmpd="thickThin">
            <a:solidFill>
              <a:srgbClr val="0F2937"/>
            </a:solidFill>
          </a:ln>
        </p:spPr>
        <p:txBody>
          <a:bodyPr/>
          <a:lstStyle>
            <a:lvl1pPr>
              <a:defRPr>
                <a:noFill/>
              </a:defRPr>
            </a:lvl1pPr>
          </a:lstStyle>
          <a:p>
            <a:r>
              <a:rPr lang="sv-SE"/>
              <a:t>Klicka på ikonen för att lägga till SmartArt-grafik</a:t>
            </a:r>
          </a:p>
        </p:txBody>
      </p:sp>
      <p:sp>
        <p:nvSpPr>
          <p:cNvPr id="26" name="Platshållare för SmartArt 25"/>
          <p:cNvSpPr>
            <a:spLocks noGrp="1"/>
          </p:cNvSpPr>
          <p:nvPr>
            <p:ph type="dgm" sz="quarter" idx="13"/>
          </p:nvPr>
        </p:nvSpPr>
        <p:spPr>
          <a:xfrm>
            <a:off x="8663961" y="1965239"/>
            <a:ext cx="32400" cy="3805238"/>
          </a:xfrm>
          <a:solidFill>
            <a:schemeClr val="bg1">
              <a:alpha val="80000"/>
            </a:schemeClr>
          </a:solidFill>
        </p:spPr>
        <p:txBody>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sv-SE"/>
              <a:t>Klicka på ikonen för att lägga till SmartArt-grafik</a:t>
            </a:r>
          </a:p>
        </p:txBody>
      </p:sp>
      <p:sp>
        <p:nvSpPr>
          <p:cNvPr id="28" name="Platshållare för SmartArt 27"/>
          <p:cNvSpPr>
            <a:spLocks noGrp="1"/>
          </p:cNvSpPr>
          <p:nvPr>
            <p:ph type="dgm" sz="quarter" idx="14"/>
          </p:nvPr>
        </p:nvSpPr>
        <p:spPr>
          <a:xfrm>
            <a:off x="609297" y="1913968"/>
            <a:ext cx="1625970" cy="3803710"/>
          </a:xfrm>
          <a:blipFill>
            <a:blip r:embed="rId2"/>
            <a:stretch>
              <a:fillRect/>
            </a:stretch>
          </a:blipFill>
        </p:spPr>
        <p:txBody>
          <a:bodyPr/>
          <a:lstStyle>
            <a:lvl1pPr>
              <a:defRPr>
                <a:noFill/>
              </a:defRPr>
            </a:lvl1pPr>
          </a:lstStyle>
          <a:p>
            <a:r>
              <a:rPr lang="sv-SE"/>
              <a:t>Klicka på ikonen för att lägga till SmartArt-grafik</a:t>
            </a:r>
          </a:p>
        </p:txBody>
      </p:sp>
    </p:spTree>
    <p:extLst>
      <p:ext uri="{BB962C8B-B14F-4D97-AF65-F5344CB8AC3E}">
        <p14:creationId xmlns:p14="http://schemas.microsoft.com/office/powerpoint/2010/main" val="73100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Organisationsschema_Nationell">
    <p:bg>
      <p:bgPr>
        <a:solidFill>
          <a:srgbClr val="0F2937"/>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10515600" cy="958592"/>
          </a:xfrm>
        </p:spPr>
        <p:txBody>
          <a:bodyPr anchor="t" anchorCtr="0">
            <a:normAutofit/>
          </a:bodyPr>
          <a:lstStyle>
            <a:lvl1pPr>
              <a:defRPr sz="3400" b="1" baseline="0">
                <a:solidFill>
                  <a:schemeClr val="bg1"/>
                </a:solidFill>
              </a:defRPr>
            </a:lvl1pPr>
          </a:lstStyle>
          <a:p>
            <a:r>
              <a:rPr lang="sv-SE"/>
              <a:t>NATIONELLA ORGANISATIONEN</a:t>
            </a:r>
          </a:p>
        </p:txBody>
      </p:sp>
      <p:sp>
        <p:nvSpPr>
          <p:cNvPr id="34" name="Platshållare för text 4"/>
          <p:cNvSpPr>
            <a:spLocks noGrp="1"/>
          </p:cNvSpPr>
          <p:nvPr>
            <p:ph type="body" sz="quarter" idx="24"/>
          </p:nvPr>
        </p:nvSpPr>
        <p:spPr>
          <a:xfrm>
            <a:off x="2332821"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216000" rIns="90000">
            <a:normAutofit/>
          </a:bodyPr>
          <a:lstStyle>
            <a:lvl1pPr marL="0" indent="0" algn="ctr">
              <a:buFontTx/>
              <a:buNone/>
              <a:defRPr sz="1050" b="1">
                <a:noFill/>
              </a:defRPr>
            </a:lvl1pPr>
          </a:lstStyle>
          <a:p>
            <a:pPr lvl="0"/>
            <a:r>
              <a:rPr lang="sv-SE"/>
              <a:t>Redigera format för bakgrundstext</a:t>
            </a:r>
          </a:p>
        </p:txBody>
      </p:sp>
      <p:sp>
        <p:nvSpPr>
          <p:cNvPr id="15" name="Platshållare för text 4"/>
          <p:cNvSpPr>
            <a:spLocks noGrp="1"/>
          </p:cNvSpPr>
          <p:nvPr>
            <p:ph type="body" sz="quarter" idx="11" hasCustomPrompt="1"/>
          </p:nvPr>
        </p:nvSpPr>
        <p:spPr>
          <a:xfrm>
            <a:off x="5997926" y="1502878"/>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EKONOMI</a:t>
            </a:r>
          </a:p>
        </p:txBody>
      </p:sp>
      <p:sp>
        <p:nvSpPr>
          <p:cNvPr id="17" name="Platshållare för text 4"/>
          <p:cNvSpPr>
            <a:spLocks noGrp="1"/>
          </p:cNvSpPr>
          <p:nvPr>
            <p:ph type="body" sz="quarter" idx="12" hasCustomPrompt="1"/>
          </p:nvPr>
        </p:nvSpPr>
        <p:spPr>
          <a:xfrm>
            <a:off x="5997926" y="2609036"/>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VERKSAMHET</a:t>
            </a:r>
          </a:p>
        </p:txBody>
      </p:sp>
      <p:sp>
        <p:nvSpPr>
          <p:cNvPr id="18" name="Platshållare för text 4"/>
          <p:cNvSpPr>
            <a:spLocks noGrp="1"/>
          </p:cNvSpPr>
          <p:nvPr>
            <p:ph type="body" sz="quarter" idx="13" hasCustomPrompt="1"/>
          </p:nvPr>
        </p:nvSpPr>
        <p:spPr>
          <a:xfrm>
            <a:off x="5997925" y="3404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TRAFIKSÄKERHET</a:t>
            </a:r>
          </a:p>
        </p:txBody>
      </p:sp>
      <p:sp>
        <p:nvSpPr>
          <p:cNvPr id="19" name="Platshållare för text 4"/>
          <p:cNvSpPr>
            <a:spLocks noGrp="1"/>
          </p:cNvSpPr>
          <p:nvPr>
            <p:ph type="body" sz="quarter" idx="14" hasCustomPrompt="1"/>
          </p:nvPr>
        </p:nvSpPr>
        <p:spPr>
          <a:xfrm>
            <a:off x="5997925" y="4477042"/>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KOMMUNIKATION</a:t>
            </a:r>
          </a:p>
        </p:txBody>
      </p:sp>
      <p:sp>
        <p:nvSpPr>
          <p:cNvPr id="20" name="Platshållare för text 4"/>
          <p:cNvSpPr>
            <a:spLocks noGrp="1"/>
          </p:cNvSpPr>
          <p:nvPr>
            <p:ph type="body" sz="quarter" idx="15" hasCustomPrompt="1"/>
          </p:nvPr>
        </p:nvSpPr>
        <p:spPr>
          <a:xfrm>
            <a:off x="500270" y="1956449"/>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MEDLEMS-ORGANISATIONEN</a:t>
            </a:r>
          </a:p>
        </p:txBody>
      </p:sp>
      <p:sp>
        <p:nvSpPr>
          <p:cNvPr id="21" name="Platshållare för text 4"/>
          <p:cNvSpPr>
            <a:spLocks noGrp="1"/>
          </p:cNvSpPr>
          <p:nvPr>
            <p:ph type="body" sz="quarter" idx="16" hasCustomPrompt="1"/>
          </p:nvPr>
        </p:nvSpPr>
        <p:spPr>
          <a:xfrm>
            <a:off x="500270"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KONGRESS</a:t>
            </a:r>
          </a:p>
        </p:txBody>
      </p:sp>
      <p:sp>
        <p:nvSpPr>
          <p:cNvPr id="22" name="Platshållare för text 4"/>
          <p:cNvSpPr>
            <a:spLocks noGrp="1"/>
          </p:cNvSpPr>
          <p:nvPr>
            <p:ph type="body" sz="quarter" idx="17" hasCustomPrompt="1"/>
          </p:nvPr>
        </p:nvSpPr>
        <p:spPr>
          <a:xfrm>
            <a:off x="500270" y="4059761"/>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LÄNSFÖRBUNDEN</a:t>
            </a:r>
          </a:p>
        </p:txBody>
      </p:sp>
      <p:sp>
        <p:nvSpPr>
          <p:cNvPr id="23" name="Platshållare för text 4"/>
          <p:cNvSpPr>
            <a:spLocks noGrp="1"/>
          </p:cNvSpPr>
          <p:nvPr>
            <p:ph type="body" sz="quarter" idx="18" hasCustomPrompt="1"/>
          </p:nvPr>
        </p:nvSpPr>
        <p:spPr>
          <a:xfrm>
            <a:off x="2332821" y="3008105"/>
            <a:ext cx="1426267" cy="396000"/>
          </a:xfrm>
          <a:solidFill>
            <a:srgbClr val="0F2937"/>
          </a:solidFill>
          <a:ln w="31750">
            <a:solidFill>
              <a:schemeClr val="bg1"/>
            </a:solidFill>
            <a:miter lim="800000"/>
          </a:ln>
          <a:effectLst/>
        </p:spPr>
        <p:txBody>
          <a:bodyPr lIns="90000" tIns="72000" rIns="90000" anchor="ctr" anchorCtr="0">
            <a:normAutofit/>
          </a:bodyPr>
          <a:lstStyle>
            <a:lvl1pPr marL="0" indent="0" algn="ctr">
              <a:buFontTx/>
              <a:buNone/>
              <a:defRPr sz="1050" b="1">
                <a:solidFill>
                  <a:schemeClr val="bg1"/>
                </a:solidFill>
              </a:defRPr>
            </a:lvl1pPr>
          </a:lstStyle>
          <a:p>
            <a:pPr lvl="0"/>
            <a:r>
              <a:rPr lang="sv-SE"/>
              <a:t>STYRELSEN</a:t>
            </a:r>
          </a:p>
        </p:txBody>
      </p:sp>
      <p:sp>
        <p:nvSpPr>
          <p:cNvPr id="24" name="Platshållare för text 4"/>
          <p:cNvSpPr>
            <a:spLocks noGrp="1"/>
          </p:cNvSpPr>
          <p:nvPr>
            <p:ph type="body" sz="quarter" idx="19" hasCustomPrompt="1"/>
          </p:nvPr>
        </p:nvSpPr>
        <p:spPr>
          <a:xfrm>
            <a:off x="4165374"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GENERAL-SEKRETERARE</a:t>
            </a:r>
          </a:p>
        </p:txBody>
      </p:sp>
      <p:sp>
        <p:nvSpPr>
          <p:cNvPr id="25" name="Platshållare för text 4"/>
          <p:cNvSpPr>
            <a:spLocks noGrp="1"/>
          </p:cNvSpPr>
          <p:nvPr>
            <p:ph type="body" sz="quarter" idx="20" hasCustomPrompt="1"/>
          </p:nvPr>
        </p:nvSpPr>
        <p:spPr>
          <a:xfrm>
            <a:off x="5997925" y="554745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PARTNERS</a:t>
            </a:r>
          </a:p>
        </p:txBody>
      </p:sp>
      <p:sp>
        <p:nvSpPr>
          <p:cNvPr id="27" name="Platshållare för text 4"/>
          <p:cNvSpPr>
            <a:spLocks noGrp="1"/>
          </p:cNvSpPr>
          <p:nvPr>
            <p:ph type="body" sz="quarter" idx="21" hasCustomPrompt="1"/>
          </p:nvPr>
        </p:nvSpPr>
        <p:spPr>
          <a:xfrm>
            <a:off x="7830478" y="1502877"/>
            <a:ext cx="1426267" cy="3762379"/>
          </a:xfrm>
          <a:solidFill>
            <a:srgbClr val="0F2937"/>
          </a:solidFill>
          <a:ln w="31750">
            <a:solidFill>
              <a:schemeClr val="bg1"/>
            </a:solidFill>
            <a:miter lim="800000"/>
          </a:ln>
          <a:effectLst>
            <a:outerShdw blurRad="152400" dir="5400000" sx="90000" sy="-19000" rotWithShape="0">
              <a:schemeClr val="tx1">
                <a:alpha val="15000"/>
              </a:schemeClr>
            </a:outerShdw>
          </a:effectLst>
        </p:spPr>
        <p:txBody>
          <a:bodyPr lIns="90000" tIns="864000" rIns="90000">
            <a:normAutofit/>
          </a:bodyPr>
          <a:lstStyle>
            <a:lvl1pPr marL="0" indent="0" algn="ctr">
              <a:buFontTx/>
              <a:buNone/>
              <a:defRPr sz="1050" b="1" baseline="0">
                <a:solidFill>
                  <a:schemeClr val="bg1"/>
                </a:solidFill>
              </a:defRPr>
            </a:lvl1pPr>
          </a:lstStyle>
          <a:p>
            <a:pPr lvl="0"/>
            <a:r>
              <a:rPr lang="sv-SE"/>
              <a:t>NATIONELLA PROJEKT</a:t>
            </a:r>
          </a:p>
          <a:p>
            <a:pPr lvl="0"/>
            <a:endParaRPr lang="sv-SE"/>
          </a:p>
          <a:p>
            <a:pPr lvl="0"/>
            <a:endParaRPr lang="sv-SE"/>
          </a:p>
        </p:txBody>
      </p:sp>
      <p:sp>
        <p:nvSpPr>
          <p:cNvPr id="29" name="Platshållare för text 4"/>
          <p:cNvSpPr>
            <a:spLocks noGrp="1"/>
          </p:cNvSpPr>
          <p:nvPr>
            <p:ph type="body" sz="quarter" idx="22" hasCustomPrompt="1"/>
          </p:nvPr>
        </p:nvSpPr>
        <p:spPr>
          <a:xfrm>
            <a:off x="9663028"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LÄNSFÖRBUND</a:t>
            </a:r>
          </a:p>
        </p:txBody>
      </p:sp>
      <p:sp>
        <p:nvSpPr>
          <p:cNvPr id="33" name="Platshållare för text 4"/>
          <p:cNvSpPr>
            <a:spLocks noGrp="1"/>
          </p:cNvSpPr>
          <p:nvPr>
            <p:ph type="body" sz="quarter" idx="23" hasCustomPrompt="1"/>
          </p:nvPr>
        </p:nvSpPr>
        <p:spPr>
          <a:xfrm>
            <a:off x="2332821" y="3402212"/>
            <a:ext cx="1426267" cy="396000"/>
          </a:xfrm>
          <a:solidFill>
            <a:srgbClr val="0F2937"/>
          </a:solidFill>
          <a:ln w="31750">
            <a:solidFill>
              <a:schemeClr val="bg1"/>
            </a:solidFill>
            <a:miter lim="800000"/>
          </a:ln>
          <a:effectLst/>
        </p:spPr>
        <p:txBody>
          <a:bodyPr lIns="90000" tIns="72000" rIns="90000" anchor="ctr" anchorCtr="0">
            <a:normAutofit/>
          </a:bodyPr>
          <a:lstStyle>
            <a:lvl1pPr marL="0" indent="0" algn="ctr">
              <a:buFontTx/>
              <a:buNone/>
              <a:defRPr sz="1050" b="1">
                <a:solidFill>
                  <a:schemeClr val="bg1"/>
                </a:solidFill>
              </a:defRPr>
            </a:lvl1pPr>
          </a:lstStyle>
          <a:p>
            <a:pPr lvl="0"/>
            <a:r>
              <a:rPr lang="sv-SE"/>
              <a:t>ARBETSUTSKOTT</a:t>
            </a:r>
          </a:p>
        </p:txBody>
      </p:sp>
      <p:cxnSp>
        <p:nvCxnSpPr>
          <p:cNvPr id="8" name="Rak 7"/>
          <p:cNvCxnSpPr>
            <a:stCxn id="20" idx="2"/>
            <a:endCxn id="21" idx="0"/>
          </p:cNvCxnSpPr>
          <p:nvPr userDrawn="1"/>
        </p:nvCxnSpPr>
        <p:spPr>
          <a:xfrm>
            <a:off x="1213404" y="2744664"/>
            <a:ext cx="0" cy="2634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userDrawn="1"/>
        </p:nvCxnSpPr>
        <p:spPr>
          <a:xfrm>
            <a:off x="1213404" y="3796320"/>
            <a:ext cx="0" cy="2634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p:cNvCxnSpPr>
            <a:stCxn id="21" idx="3"/>
          </p:cNvCxnSpPr>
          <p:nvPr userDrawn="1"/>
        </p:nvCxnSpPr>
        <p:spPr>
          <a:xfrm>
            <a:off x="1926537" y="3402213"/>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Rak 36"/>
          <p:cNvCxnSpPr/>
          <p:nvPr userDrawn="1"/>
        </p:nvCxnSpPr>
        <p:spPr>
          <a:xfrm>
            <a:off x="3759090" y="3402213"/>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Vinklad  39"/>
          <p:cNvCxnSpPr/>
          <p:nvPr userDrawn="1"/>
        </p:nvCxnSpPr>
        <p:spPr>
          <a:xfrm rot="5400000" flipH="1" flipV="1">
            <a:off x="4864743" y="1884497"/>
            <a:ext cx="1111119" cy="1119418"/>
          </a:xfrm>
          <a:prstGeom prst="bentConnector2">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Vinklad  42"/>
          <p:cNvCxnSpPr>
            <a:stCxn id="24" idx="2"/>
            <a:endCxn id="19" idx="1"/>
          </p:cNvCxnSpPr>
          <p:nvPr userDrawn="1"/>
        </p:nvCxnSpPr>
        <p:spPr>
          <a:xfrm rot="16200000" flipH="1">
            <a:off x="4900801" y="3774026"/>
            <a:ext cx="1074830" cy="1119417"/>
          </a:xfrm>
          <a:prstGeom prst="bentConnector2">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Vinklad  44"/>
          <p:cNvCxnSpPr>
            <a:stCxn id="24" idx="3"/>
            <a:endCxn id="17" idx="1"/>
          </p:cNvCxnSpPr>
          <p:nvPr userDrawn="1"/>
        </p:nvCxnSpPr>
        <p:spPr>
          <a:xfrm flipV="1">
            <a:off x="5591641" y="3003144"/>
            <a:ext cx="406285" cy="399069"/>
          </a:xfrm>
          <a:prstGeom prst="bentConnector3">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Vinklad  46"/>
          <p:cNvCxnSpPr>
            <a:stCxn id="24" idx="3"/>
            <a:endCxn id="18" idx="1"/>
          </p:cNvCxnSpPr>
          <p:nvPr userDrawn="1"/>
        </p:nvCxnSpPr>
        <p:spPr>
          <a:xfrm>
            <a:off x="5591641" y="3402213"/>
            <a:ext cx="406284" cy="396000"/>
          </a:xfrm>
          <a:prstGeom prst="bentConnector3">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ak 47"/>
          <p:cNvCxnSpPr/>
          <p:nvPr userDrawn="1"/>
        </p:nvCxnSpPr>
        <p:spPr>
          <a:xfrm>
            <a:off x="7424192" y="3008105"/>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ak 48"/>
          <p:cNvCxnSpPr/>
          <p:nvPr userDrawn="1"/>
        </p:nvCxnSpPr>
        <p:spPr>
          <a:xfrm>
            <a:off x="7423533" y="1888646"/>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ak 49"/>
          <p:cNvCxnSpPr>
            <a:stCxn id="18" idx="3"/>
          </p:cNvCxnSpPr>
          <p:nvPr userDrawn="1"/>
        </p:nvCxnSpPr>
        <p:spPr>
          <a:xfrm flipV="1">
            <a:off x="7424192" y="3793795"/>
            <a:ext cx="406283" cy="44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ak 50"/>
          <p:cNvCxnSpPr/>
          <p:nvPr userDrawn="1"/>
        </p:nvCxnSpPr>
        <p:spPr>
          <a:xfrm>
            <a:off x="7421798" y="4871149"/>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Rak 51"/>
          <p:cNvCxnSpPr>
            <a:endCxn id="17" idx="0"/>
          </p:cNvCxnSpPr>
          <p:nvPr userDrawn="1"/>
        </p:nvCxnSpPr>
        <p:spPr>
          <a:xfrm>
            <a:off x="6711058" y="2291093"/>
            <a:ext cx="2" cy="31794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Rak 53"/>
          <p:cNvCxnSpPr>
            <a:endCxn id="19" idx="0"/>
          </p:cNvCxnSpPr>
          <p:nvPr userDrawn="1"/>
        </p:nvCxnSpPr>
        <p:spPr>
          <a:xfrm>
            <a:off x="6711058" y="4187398"/>
            <a:ext cx="1" cy="28964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Rak 54"/>
          <p:cNvCxnSpPr>
            <a:endCxn id="25" idx="0"/>
          </p:cNvCxnSpPr>
          <p:nvPr userDrawn="1"/>
        </p:nvCxnSpPr>
        <p:spPr>
          <a:xfrm>
            <a:off x="6711058" y="5265256"/>
            <a:ext cx="1" cy="28219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Rak 59"/>
          <p:cNvCxnSpPr/>
          <p:nvPr userDrawn="1"/>
        </p:nvCxnSpPr>
        <p:spPr>
          <a:xfrm>
            <a:off x="9256744" y="3402213"/>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Rak 60"/>
          <p:cNvCxnSpPr/>
          <p:nvPr userDrawn="1"/>
        </p:nvCxnSpPr>
        <p:spPr>
          <a:xfrm>
            <a:off x="11089295" y="3402213"/>
            <a:ext cx="111941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Platshållare för text 4"/>
          <p:cNvSpPr>
            <a:spLocks noGrp="1"/>
          </p:cNvSpPr>
          <p:nvPr>
            <p:ph type="body" sz="quarter" idx="25" hasCustomPrompt="1"/>
          </p:nvPr>
        </p:nvSpPr>
        <p:spPr>
          <a:xfrm>
            <a:off x="7832874" y="3727009"/>
            <a:ext cx="1426267" cy="1538246"/>
          </a:xfrm>
          <a:noFill/>
          <a:ln w="31750">
            <a:noFill/>
            <a:miter lim="800000"/>
          </a:ln>
          <a:effectLst>
            <a:outerShdw blurRad="152400" dir="5400000" sx="90000" sy="-19000" rotWithShape="0">
              <a:schemeClr val="tx1">
                <a:alpha val="15000"/>
              </a:schemeClr>
            </a:outerShdw>
          </a:effectLst>
        </p:spPr>
        <p:txBody>
          <a:bodyPr lIns="90000" tIns="468000" rIns="90000">
            <a:normAutofit/>
          </a:bodyPr>
          <a:lstStyle>
            <a:lvl1pPr marL="0" indent="0" algn="ctr">
              <a:buFontTx/>
              <a:buNone/>
              <a:defRPr sz="1050" b="1" baseline="0">
                <a:solidFill>
                  <a:schemeClr val="bg1"/>
                </a:solidFill>
              </a:defRPr>
            </a:lvl1pPr>
          </a:lstStyle>
          <a:p>
            <a:pPr lvl="0"/>
            <a:r>
              <a:rPr lang="sv-SE"/>
              <a:t>NATIONELL VERKSAMHET</a:t>
            </a:r>
          </a:p>
          <a:p>
            <a:pPr lvl="0"/>
            <a:endParaRPr lang="sv-SE"/>
          </a:p>
        </p:txBody>
      </p:sp>
    </p:spTree>
    <p:extLst>
      <p:ext uri="{BB962C8B-B14F-4D97-AF65-F5344CB8AC3E}">
        <p14:creationId xmlns:p14="http://schemas.microsoft.com/office/powerpoint/2010/main" val="3037719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Organisationsschema Förbund">
    <p:bg>
      <p:bgPr>
        <a:solidFill>
          <a:srgbClr val="0F2937"/>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0270" y="544286"/>
            <a:ext cx="10515600" cy="958592"/>
          </a:xfrm>
        </p:spPr>
        <p:txBody>
          <a:bodyPr anchor="t" anchorCtr="0">
            <a:normAutofit/>
          </a:bodyPr>
          <a:lstStyle>
            <a:lvl1pPr>
              <a:defRPr sz="3400" b="1">
                <a:solidFill>
                  <a:schemeClr val="bg1"/>
                </a:solidFill>
              </a:defRPr>
            </a:lvl1pPr>
          </a:lstStyle>
          <a:p>
            <a:r>
              <a:rPr lang="sv-SE"/>
              <a:t>LÄNSFÖRBUNDSORGANISATION</a:t>
            </a:r>
          </a:p>
        </p:txBody>
      </p:sp>
      <p:sp>
        <p:nvSpPr>
          <p:cNvPr id="29" name="Platshållare för text 4"/>
          <p:cNvSpPr>
            <a:spLocks noGrp="1"/>
          </p:cNvSpPr>
          <p:nvPr>
            <p:ph type="body" sz="quarter" idx="22" hasCustomPrompt="1"/>
          </p:nvPr>
        </p:nvSpPr>
        <p:spPr>
          <a:xfrm>
            <a:off x="500270"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ÅRSMÖTE</a:t>
            </a:r>
          </a:p>
        </p:txBody>
      </p:sp>
      <p:cxnSp>
        <p:nvCxnSpPr>
          <p:cNvPr id="61" name="Rak 60"/>
          <p:cNvCxnSpPr/>
          <p:nvPr userDrawn="1"/>
        </p:nvCxnSpPr>
        <p:spPr>
          <a:xfrm>
            <a:off x="0" y="3402213"/>
            <a:ext cx="50027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Platshållare för text 4"/>
          <p:cNvSpPr>
            <a:spLocks noGrp="1"/>
          </p:cNvSpPr>
          <p:nvPr>
            <p:ph type="body" sz="quarter" idx="25"/>
          </p:nvPr>
        </p:nvSpPr>
        <p:spPr>
          <a:xfrm>
            <a:off x="2369598"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216000" rIns="90000">
            <a:normAutofit/>
          </a:bodyPr>
          <a:lstStyle>
            <a:lvl1pPr marL="0" indent="0" algn="ctr">
              <a:buFontTx/>
              <a:buNone/>
              <a:defRPr sz="1050" b="1">
                <a:noFill/>
              </a:defRPr>
            </a:lvl1pPr>
          </a:lstStyle>
          <a:p>
            <a:pPr lvl="0"/>
            <a:r>
              <a:rPr lang="sv-SE"/>
              <a:t>Redigera format för bakgrundstext</a:t>
            </a:r>
          </a:p>
        </p:txBody>
      </p:sp>
      <p:sp>
        <p:nvSpPr>
          <p:cNvPr id="70" name="Platshållare för text 4"/>
          <p:cNvSpPr>
            <a:spLocks noGrp="1"/>
          </p:cNvSpPr>
          <p:nvPr>
            <p:ph type="body" sz="quarter" idx="18" hasCustomPrompt="1"/>
          </p:nvPr>
        </p:nvSpPr>
        <p:spPr>
          <a:xfrm>
            <a:off x="2369598" y="3008105"/>
            <a:ext cx="1426267" cy="396000"/>
          </a:xfrm>
          <a:solidFill>
            <a:srgbClr val="0F2937"/>
          </a:solidFill>
          <a:ln w="31750">
            <a:solidFill>
              <a:schemeClr val="bg1"/>
            </a:solidFill>
            <a:miter lim="800000"/>
          </a:ln>
          <a:effectLst/>
        </p:spPr>
        <p:txBody>
          <a:bodyPr lIns="90000" tIns="72000" rIns="90000" anchor="ctr" anchorCtr="0">
            <a:normAutofit/>
          </a:bodyPr>
          <a:lstStyle>
            <a:lvl1pPr marL="0" indent="0" algn="ctr">
              <a:buFontTx/>
              <a:buNone/>
              <a:defRPr sz="1050" b="1">
                <a:solidFill>
                  <a:schemeClr val="bg1"/>
                </a:solidFill>
              </a:defRPr>
            </a:lvl1pPr>
          </a:lstStyle>
          <a:p>
            <a:pPr lvl="0"/>
            <a:r>
              <a:rPr lang="sv-SE"/>
              <a:t>STYRELSEN</a:t>
            </a:r>
          </a:p>
        </p:txBody>
      </p:sp>
      <p:sp>
        <p:nvSpPr>
          <p:cNvPr id="71" name="Platshållare för text 4"/>
          <p:cNvSpPr>
            <a:spLocks noGrp="1"/>
          </p:cNvSpPr>
          <p:nvPr>
            <p:ph type="body" sz="quarter" idx="26" hasCustomPrompt="1"/>
          </p:nvPr>
        </p:nvSpPr>
        <p:spPr>
          <a:xfrm>
            <a:off x="2369598" y="3402212"/>
            <a:ext cx="1426267" cy="396000"/>
          </a:xfrm>
          <a:solidFill>
            <a:srgbClr val="0F2937"/>
          </a:solidFill>
          <a:ln w="31750">
            <a:solidFill>
              <a:schemeClr val="bg1"/>
            </a:solidFill>
            <a:miter lim="800000"/>
          </a:ln>
          <a:effectLst/>
        </p:spPr>
        <p:txBody>
          <a:bodyPr lIns="90000" tIns="72000" rIns="90000" anchor="ctr" anchorCtr="0">
            <a:normAutofit/>
          </a:bodyPr>
          <a:lstStyle>
            <a:lvl1pPr marL="0" indent="0" algn="ctr">
              <a:buFontTx/>
              <a:buNone/>
              <a:defRPr sz="1050" b="1">
                <a:solidFill>
                  <a:schemeClr val="bg1"/>
                </a:solidFill>
              </a:defRPr>
            </a:lvl1pPr>
          </a:lstStyle>
          <a:p>
            <a:pPr lvl="0"/>
            <a:r>
              <a:rPr lang="sv-SE"/>
              <a:t>ARBETSUTSKOTT</a:t>
            </a:r>
          </a:p>
        </p:txBody>
      </p:sp>
      <p:sp>
        <p:nvSpPr>
          <p:cNvPr id="72" name="Platshållare för text 4"/>
          <p:cNvSpPr>
            <a:spLocks noGrp="1"/>
          </p:cNvSpPr>
          <p:nvPr>
            <p:ph type="body" sz="quarter" idx="27" hasCustomPrompt="1"/>
          </p:nvPr>
        </p:nvSpPr>
        <p:spPr>
          <a:xfrm>
            <a:off x="4218662" y="3008105"/>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VERKSAMHETS-LEDARE / CHEF</a:t>
            </a:r>
          </a:p>
        </p:txBody>
      </p:sp>
      <p:sp>
        <p:nvSpPr>
          <p:cNvPr id="73" name="Platshållare för text 4"/>
          <p:cNvSpPr>
            <a:spLocks noGrp="1"/>
          </p:cNvSpPr>
          <p:nvPr>
            <p:ph type="body" sz="quarter" idx="28" hasCustomPrompt="1"/>
          </p:nvPr>
        </p:nvSpPr>
        <p:spPr>
          <a:xfrm>
            <a:off x="6067726" y="3008104"/>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PROJEKTLEDARE</a:t>
            </a:r>
          </a:p>
        </p:txBody>
      </p:sp>
      <p:sp>
        <p:nvSpPr>
          <p:cNvPr id="74" name="Platshållare för text 4"/>
          <p:cNvSpPr>
            <a:spLocks noGrp="1"/>
          </p:cNvSpPr>
          <p:nvPr>
            <p:ph type="body" sz="quarter" idx="29" hasCustomPrompt="1"/>
          </p:nvPr>
        </p:nvSpPr>
        <p:spPr>
          <a:xfrm>
            <a:off x="7916790" y="3008104"/>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baseline="0">
                <a:solidFill>
                  <a:schemeClr val="bg1"/>
                </a:solidFill>
              </a:defRPr>
            </a:lvl1pPr>
          </a:lstStyle>
          <a:p>
            <a:pPr lvl="0"/>
            <a:r>
              <a:rPr lang="sv-SE"/>
              <a:t>MEDLEMMAR FRIVILLIGA</a:t>
            </a:r>
          </a:p>
        </p:txBody>
      </p:sp>
      <p:cxnSp>
        <p:nvCxnSpPr>
          <p:cNvPr id="75" name="Rak 74"/>
          <p:cNvCxnSpPr/>
          <p:nvPr userDrawn="1"/>
        </p:nvCxnSpPr>
        <p:spPr>
          <a:xfrm flipV="1">
            <a:off x="1926537" y="3401265"/>
            <a:ext cx="454101" cy="9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Rak 75"/>
          <p:cNvCxnSpPr>
            <a:endCxn id="72" idx="1"/>
          </p:cNvCxnSpPr>
          <p:nvPr userDrawn="1"/>
        </p:nvCxnSpPr>
        <p:spPr>
          <a:xfrm>
            <a:off x="3799355" y="3401265"/>
            <a:ext cx="419307" cy="9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Rak 76"/>
          <p:cNvCxnSpPr/>
          <p:nvPr userDrawn="1"/>
        </p:nvCxnSpPr>
        <p:spPr>
          <a:xfrm>
            <a:off x="5654027" y="3401265"/>
            <a:ext cx="406284" cy="189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Rak 77"/>
          <p:cNvCxnSpPr>
            <a:stCxn id="73" idx="3"/>
          </p:cNvCxnSpPr>
          <p:nvPr userDrawn="1"/>
        </p:nvCxnSpPr>
        <p:spPr>
          <a:xfrm>
            <a:off x="7493993" y="3402212"/>
            <a:ext cx="430347" cy="94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Rak 82"/>
          <p:cNvCxnSpPr>
            <a:stCxn id="84" idx="2"/>
          </p:cNvCxnSpPr>
          <p:nvPr userDrawn="1"/>
        </p:nvCxnSpPr>
        <p:spPr>
          <a:xfrm>
            <a:off x="1213404" y="2744664"/>
            <a:ext cx="0" cy="27005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Platshållare för text 4"/>
          <p:cNvSpPr>
            <a:spLocks noGrp="1"/>
          </p:cNvSpPr>
          <p:nvPr>
            <p:ph type="body" sz="quarter" idx="15" hasCustomPrompt="1"/>
          </p:nvPr>
        </p:nvSpPr>
        <p:spPr>
          <a:xfrm>
            <a:off x="500270" y="1956449"/>
            <a:ext cx="1426267" cy="788215"/>
          </a:xfrm>
          <a:solidFill>
            <a:srgbClr val="0F2937"/>
          </a:solidFill>
          <a:ln w="31750">
            <a:solidFill>
              <a:schemeClr val="bg1"/>
            </a:solidFill>
            <a:miter lim="800000"/>
          </a:ln>
          <a:effectLst>
            <a:outerShdw blurRad="152400" dist="63500" dir="5400000" sx="90000" sy="-19000" rotWithShape="0">
              <a:schemeClr val="tx1">
                <a:alpha val="15000"/>
              </a:schemeClr>
            </a:outerShdw>
          </a:effectLst>
        </p:spPr>
        <p:txBody>
          <a:bodyPr lIns="90000" tIns="0" rIns="90000" anchor="ctr" anchorCtr="0">
            <a:normAutofit/>
          </a:bodyPr>
          <a:lstStyle>
            <a:lvl1pPr marL="0" indent="0" algn="ctr">
              <a:buFontTx/>
              <a:buNone/>
              <a:defRPr sz="1050" b="1">
                <a:solidFill>
                  <a:schemeClr val="bg1"/>
                </a:solidFill>
              </a:defRPr>
            </a:lvl1pPr>
          </a:lstStyle>
          <a:p>
            <a:pPr lvl="0"/>
            <a:r>
              <a:rPr lang="sv-SE"/>
              <a:t>MEDLEMMAR</a:t>
            </a:r>
          </a:p>
        </p:txBody>
      </p:sp>
    </p:spTree>
    <p:extLst>
      <p:ext uri="{BB962C8B-B14F-4D97-AF65-F5344CB8AC3E}">
        <p14:creationId xmlns:p14="http://schemas.microsoft.com/office/powerpoint/2010/main" val="2950079734"/>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302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039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57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708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2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49381B7-A700-2541-A80B-8DAEF506969D}"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715925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Bakgrundsbi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165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DD941637-D666-DC42-A800-7D4C41E9F629}"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263472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D941637-D666-DC42-A800-7D4C41E9F629}"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2379543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D941637-D666-DC42-A800-7D4C41E9F629}" type="datetimeFigureOut">
              <a:rPr lang="sv-SE" smtClean="0"/>
              <a:t>2021-07-05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2154230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D941637-D666-DC42-A800-7D4C41E9F629}" type="datetimeFigureOut">
              <a:rPr lang="sv-SE" smtClean="0"/>
              <a:t>2021-07-05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2145754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D941637-D666-DC42-A800-7D4C41E9F629}" type="datetimeFigureOut">
              <a:rPr lang="sv-SE" smtClean="0"/>
              <a:t>2021-07-05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68418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D941637-D666-DC42-A800-7D4C41E9F629}"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3009993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D941637-D666-DC42-A800-7D4C41E9F629}"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2843809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D941637-D666-DC42-A800-7D4C41E9F629}"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970344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D941637-D666-DC42-A800-7D4C41E9F629}" type="datetimeFigureOut">
              <a:rPr lang="sv-SE" smtClean="0"/>
              <a:t>2021-07-05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8755441-E193-B346-AD8A-93A97BAFD05C}" type="slidenum">
              <a:rPr lang="sv-SE" smtClean="0"/>
              <a:t>‹#›</a:t>
            </a:fld>
            <a:endParaRPr lang="sv-SE"/>
          </a:p>
        </p:txBody>
      </p:sp>
    </p:spTree>
    <p:extLst>
      <p:ext uri="{BB962C8B-B14F-4D97-AF65-F5344CB8AC3E}">
        <p14:creationId xmlns:p14="http://schemas.microsoft.com/office/powerpoint/2010/main" val="100224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49381B7-A700-2541-A80B-8DAEF506969D}"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99683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49381B7-A700-2541-A80B-8DAEF506969D}" type="datetimeFigureOut">
              <a:rPr lang="sv-SE" smtClean="0"/>
              <a:t>2021-07-05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369865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49381B7-A700-2541-A80B-8DAEF506969D}" type="datetimeFigureOut">
              <a:rPr lang="sv-SE" smtClean="0"/>
              <a:t>2021-07-05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6094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49381B7-A700-2541-A80B-8DAEF506969D}" type="datetimeFigureOut">
              <a:rPr lang="sv-SE" smtClean="0"/>
              <a:t>2021-07-05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128606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49381B7-A700-2541-A80B-8DAEF506969D}"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45810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49381B7-A700-2541-A80B-8DAEF506969D}" type="datetimeFigureOut">
              <a:rPr lang="sv-SE" smtClean="0"/>
              <a:t>2021-07-05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05F3E0B-29DB-5E49-95A1-2D3DD252ECB0}" type="slidenum">
              <a:rPr lang="sv-SE" smtClean="0"/>
              <a:t>‹#›</a:t>
            </a:fld>
            <a:endParaRPr lang="sv-SE"/>
          </a:p>
        </p:txBody>
      </p:sp>
    </p:spTree>
    <p:extLst>
      <p:ext uri="{BB962C8B-B14F-4D97-AF65-F5344CB8AC3E}">
        <p14:creationId xmlns:p14="http://schemas.microsoft.com/office/powerpoint/2010/main" val="59723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381B7-A700-2541-A80B-8DAEF506969D}" type="datetimeFigureOut">
              <a:rPr lang="sv-SE" smtClean="0"/>
              <a:t>2021-07-05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3E0B-29DB-5E49-95A1-2D3DD252ECB0}" type="slidenum">
              <a:rPr lang="sv-SE" smtClean="0"/>
              <a:t>‹#›</a:t>
            </a:fld>
            <a:endParaRPr lang="sv-SE"/>
          </a:p>
        </p:txBody>
      </p:sp>
    </p:spTree>
    <p:extLst>
      <p:ext uri="{BB962C8B-B14F-4D97-AF65-F5344CB8AC3E}">
        <p14:creationId xmlns:p14="http://schemas.microsoft.com/office/powerpoint/2010/main" val="1135227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41637-D666-DC42-A800-7D4C41E9F629}" type="datetimeFigureOut">
              <a:rPr lang="sv-SE" smtClean="0"/>
              <a:t>2021-07-05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55441-E193-B346-AD8A-93A97BAFD05C}" type="slidenum">
              <a:rPr lang="sv-SE" smtClean="0"/>
              <a:t>‹#›</a:t>
            </a:fld>
            <a:endParaRPr lang="sv-SE"/>
          </a:p>
        </p:txBody>
      </p:sp>
    </p:spTree>
    <p:extLst>
      <p:ext uri="{BB962C8B-B14F-4D97-AF65-F5344CB8AC3E}">
        <p14:creationId xmlns:p14="http://schemas.microsoft.com/office/powerpoint/2010/main" val="3781509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http://www.transportstyrelsen.se/Global/Bilder/Vag/Korkort/1forstoring_korkort_414.jp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http://www.transportstyrelsen.se/Global/Bilder/Vag/Korkort/1forstoring_forarbevis_414.jpg?epslanguage=sv"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B6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r>
              <a:rPr lang="sv-SE" dirty="0">
                <a:latin typeface="Arial Nova" panose="020B0504020202020204" pitchFamily="34" charset="0"/>
                <a:cs typeface="Arial" panose="020B0604020202020204" pitchFamily="34" charset="0"/>
              </a:rPr>
              <a:t>Att köra moped, mopedbil och A-traktor lagligt och trafiksäkert</a:t>
            </a:r>
          </a:p>
        </p:txBody>
      </p:sp>
      <p:sp>
        <p:nvSpPr>
          <p:cNvPr id="3" name="Underrubrik 2"/>
          <p:cNvSpPr>
            <a:spLocks noGrp="1"/>
          </p:cNvSpPr>
          <p:nvPr>
            <p:ph type="subTitle" idx="1"/>
          </p:nvPr>
        </p:nvSpPr>
        <p:spPr/>
        <p:txBody>
          <a:bodyPr/>
          <a:lstStyle/>
          <a:p>
            <a:pPr algn="r"/>
            <a:r>
              <a:rPr lang="sv-SE" dirty="0">
                <a:latin typeface="Arial Nova Light" panose="020B0304020202020204" pitchFamily="34" charset="0"/>
              </a:rPr>
              <a:t>- VAD ÄR DET SOM GÄLLER ?</a:t>
            </a:r>
          </a:p>
        </p:txBody>
      </p:sp>
      <p:pic>
        <p:nvPicPr>
          <p:cNvPr id="9" name="Bildobjekt 8">
            <a:extLst>
              <a:ext uri="{FF2B5EF4-FFF2-40B4-BE49-F238E27FC236}">
                <a16:creationId xmlns:a16="http://schemas.microsoft.com/office/drawing/2014/main" id="{E88B531D-F179-4AE0-AB88-45BEA132A244}"/>
              </a:ext>
            </a:extLst>
          </p:cNvPr>
          <p:cNvPicPr>
            <a:picLocks noChangeAspect="1"/>
          </p:cNvPicPr>
          <p:nvPr/>
        </p:nvPicPr>
        <p:blipFill>
          <a:blip r:embed="rId2"/>
          <a:stretch>
            <a:fillRect/>
          </a:stretch>
        </p:blipFill>
        <p:spPr>
          <a:xfrm>
            <a:off x="10817349" y="5519925"/>
            <a:ext cx="1374651" cy="1338075"/>
          </a:xfrm>
          <a:prstGeom prst="rect">
            <a:avLst/>
          </a:prstGeom>
        </p:spPr>
      </p:pic>
      <p:pic>
        <p:nvPicPr>
          <p:cNvPr id="16" name="Bildobjekt 15">
            <a:extLst>
              <a:ext uri="{FF2B5EF4-FFF2-40B4-BE49-F238E27FC236}">
                <a16:creationId xmlns:a16="http://schemas.microsoft.com/office/drawing/2014/main" id="{10C0A080-2B01-4FAC-A03C-3C57D5285839}"/>
              </a:ext>
            </a:extLst>
          </p:cNvPr>
          <p:cNvPicPr>
            <a:picLocks noChangeAspect="1"/>
          </p:cNvPicPr>
          <p:nvPr/>
        </p:nvPicPr>
        <p:blipFill>
          <a:blip r:embed="rId3"/>
          <a:stretch>
            <a:fillRect/>
          </a:stretch>
        </p:blipFill>
        <p:spPr>
          <a:xfrm>
            <a:off x="-38100" y="-133350"/>
            <a:ext cx="4070271" cy="4070271"/>
          </a:xfrm>
          <a:prstGeom prst="rect">
            <a:avLst/>
          </a:prstGeom>
        </p:spPr>
      </p:pic>
    </p:spTree>
    <p:extLst>
      <p:ext uri="{BB962C8B-B14F-4D97-AF65-F5344CB8AC3E}">
        <p14:creationId xmlns:p14="http://schemas.microsoft.com/office/powerpoint/2010/main" val="23821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B60"/>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EE68D26-0137-4E4A-9544-8A02652DA94F}"/>
              </a:ext>
            </a:extLst>
          </p:cNvPr>
          <p:cNvPicPr>
            <a:picLocks noChangeAspect="1"/>
          </p:cNvPicPr>
          <p:nvPr/>
        </p:nvPicPr>
        <p:blipFill>
          <a:blip r:embed="rId3"/>
          <a:stretch>
            <a:fillRect/>
          </a:stretch>
        </p:blipFill>
        <p:spPr>
          <a:xfrm>
            <a:off x="2012996" y="-1"/>
            <a:ext cx="10634165" cy="7046907"/>
          </a:xfrm>
          <a:prstGeom prst="rect">
            <a:avLst/>
          </a:prstGeom>
        </p:spPr>
      </p:pic>
      <p:sp>
        <p:nvSpPr>
          <p:cNvPr id="4" name="Platshållare för SmartArt 3"/>
          <p:cNvSpPr>
            <a:spLocks noGrp="1"/>
          </p:cNvSpPr>
          <p:nvPr>
            <p:ph type="dgm" sz="quarter" idx="12"/>
          </p:nvPr>
        </p:nvSpPr>
        <p:spPr>
          <a:xfrm>
            <a:off x="987022" y="-1"/>
            <a:ext cx="4027313" cy="6858000"/>
          </a:xfrm>
          <a:solidFill>
            <a:srgbClr val="FFBB60"/>
          </a:solidFill>
        </p:spPr>
      </p:sp>
      <p:sp>
        <p:nvSpPr>
          <p:cNvPr id="2" name="textruta 1">
            <a:extLst>
              <a:ext uri="{FF2B5EF4-FFF2-40B4-BE49-F238E27FC236}">
                <a16:creationId xmlns:a16="http://schemas.microsoft.com/office/drawing/2014/main" id="{F42A7BE5-D6FC-4761-A671-F71DBD3BA757}"/>
              </a:ext>
            </a:extLst>
          </p:cNvPr>
          <p:cNvSpPr txBox="1"/>
          <p:nvPr/>
        </p:nvSpPr>
        <p:spPr>
          <a:xfrm>
            <a:off x="176684" y="3075056"/>
            <a:ext cx="5067689" cy="769441"/>
          </a:xfrm>
          <a:prstGeom prst="rect">
            <a:avLst/>
          </a:prstGeom>
          <a:noFill/>
        </p:spPr>
        <p:txBody>
          <a:bodyPr wrap="square" lIns="91440" tIns="45720" rIns="91440" bIns="45720" rtlCol="0" anchor="t">
            <a:spAutoFit/>
          </a:bodyPr>
          <a:lstStyle/>
          <a:p>
            <a:r>
              <a:rPr lang="sv-SE" sz="4400" b="1" dirty="0">
                <a:solidFill>
                  <a:schemeClr val="bg1"/>
                </a:solidFill>
                <a:latin typeface="Arial Nova Light"/>
                <a:cs typeface="Arial"/>
              </a:rPr>
              <a:t>Trafikförsäkring</a:t>
            </a:r>
          </a:p>
        </p:txBody>
      </p:sp>
    </p:spTree>
    <p:extLst>
      <p:ext uri="{BB962C8B-B14F-4D97-AF65-F5344CB8AC3E}">
        <p14:creationId xmlns:p14="http://schemas.microsoft.com/office/powerpoint/2010/main" val="229565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B60"/>
        </a:solidFill>
        <a:effectLst/>
      </p:bgPr>
    </p:bg>
    <p:spTree>
      <p:nvGrpSpPr>
        <p:cNvPr id="1" name=""/>
        <p:cNvGrpSpPr/>
        <p:nvPr/>
      </p:nvGrpSpPr>
      <p:grpSpPr>
        <a:xfrm>
          <a:off x="0" y="0"/>
          <a:ext cx="0" cy="0"/>
          <a:chOff x="0" y="0"/>
          <a:chExt cx="0" cy="0"/>
        </a:xfrm>
      </p:grpSpPr>
      <p:sp>
        <p:nvSpPr>
          <p:cNvPr id="6" name="Rektangel 5"/>
          <p:cNvSpPr/>
          <p:nvPr/>
        </p:nvSpPr>
        <p:spPr>
          <a:xfrm>
            <a:off x="0" y="0"/>
            <a:ext cx="12192000" cy="6858000"/>
          </a:xfrm>
          <a:prstGeom prst="rect">
            <a:avLst/>
          </a:prstGeom>
          <a:solidFill>
            <a:srgbClr val="FF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D1014A14-4388-4E38-9FC0-4A763FF7FB0D}"/>
              </a:ext>
            </a:extLst>
          </p:cNvPr>
          <p:cNvPicPr>
            <a:picLocks noChangeAspect="1"/>
          </p:cNvPicPr>
          <p:nvPr/>
        </p:nvPicPr>
        <p:blipFill>
          <a:blip r:embed="rId2"/>
          <a:stretch>
            <a:fillRect/>
          </a:stretch>
        </p:blipFill>
        <p:spPr>
          <a:xfrm>
            <a:off x="1219809" y="1098841"/>
            <a:ext cx="9752381" cy="4660317"/>
          </a:xfrm>
          <a:prstGeom prst="rect">
            <a:avLst/>
          </a:prstGeom>
        </p:spPr>
      </p:pic>
    </p:spTree>
    <p:extLst>
      <p:ext uri="{BB962C8B-B14F-4D97-AF65-F5344CB8AC3E}">
        <p14:creationId xmlns:p14="http://schemas.microsoft.com/office/powerpoint/2010/main" val="7098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0E5"/>
        </a:solidFill>
        <a:effectLst/>
      </p:bgPr>
    </p:bg>
    <p:spTree>
      <p:nvGrpSpPr>
        <p:cNvPr id="1" name=""/>
        <p:cNvGrpSpPr/>
        <p:nvPr/>
      </p:nvGrpSpPr>
      <p:grpSpPr>
        <a:xfrm>
          <a:off x="0" y="0"/>
          <a:ext cx="0" cy="0"/>
          <a:chOff x="0" y="0"/>
          <a:chExt cx="0" cy="0"/>
        </a:xfrm>
      </p:grpSpPr>
      <p:pic>
        <p:nvPicPr>
          <p:cNvPr id="6" name="Picture 5" descr="tva_tjejer_liten">
            <a:extLst>
              <a:ext uri="{FF2B5EF4-FFF2-40B4-BE49-F238E27FC236}">
                <a16:creationId xmlns:a16="http://schemas.microsoft.com/office/drawing/2014/main" id="{81A0696E-2414-4865-9F0A-3538BD4FD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12"/>
          <a:stretch/>
        </p:blipFill>
        <p:spPr bwMode="auto">
          <a:xfrm>
            <a:off x="1689" y="-546087"/>
            <a:ext cx="4953348" cy="740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latshållare för SmartArt 16">
            <a:extLst>
              <a:ext uri="{FF2B5EF4-FFF2-40B4-BE49-F238E27FC236}">
                <a16:creationId xmlns:a16="http://schemas.microsoft.com/office/drawing/2014/main" id="{A3456A18-4CDB-4FE1-A83C-FC78CD8A00AB}"/>
              </a:ext>
            </a:extLst>
          </p:cNvPr>
          <p:cNvSpPr>
            <a:spLocks noGrp="1"/>
          </p:cNvSpPr>
          <p:nvPr>
            <p:ph type="dgm" sz="quarter" idx="11"/>
          </p:nvPr>
        </p:nvSpPr>
        <p:spPr>
          <a:xfrm>
            <a:off x="4423410" y="0"/>
            <a:ext cx="7768590" cy="6858000"/>
          </a:xfrm>
          <a:solidFill>
            <a:srgbClr val="FFBB60"/>
          </a:solidFill>
        </p:spPr>
      </p:sp>
      <p:sp>
        <p:nvSpPr>
          <p:cNvPr id="9" name="textruta 8">
            <a:extLst>
              <a:ext uri="{FF2B5EF4-FFF2-40B4-BE49-F238E27FC236}">
                <a16:creationId xmlns:a16="http://schemas.microsoft.com/office/drawing/2014/main" id="{5FFC7E0A-1DA0-4BB7-9081-BFF260463DA9}"/>
              </a:ext>
            </a:extLst>
          </p:cNvPr>
          <p:cNvSpPr txBox="1"/>
          <p:nvPr/>
        </p:nvSpPr>
        <p:spPr>
          <a:xfrm>
            <a:off x="9006381" y="682667"/>
            <a:ext cx="2863797" cy="3570208"/>
          </a:xfrm>
          <a:prstGeom prst="rect">
            <a:avLst/>
          </a:prstGeom>
          <a:noFill/>
        </p:spPr>
        <p:txBody>
          <a:bodyPr wrap="none" lIns="91440" tIns="45720" rIns="91440" bIns="45720" rtlCol="0" anchor="t">
            <a:spAutoFit/>
          </a:bodyPr>
          <a:lstStyle/>
          <a:p>
            <a:pPr algn="ctr"/>
            <a:r>
              <a:rPr lang="sv-SE" altLang="sv-SE" sz="2800" b="1" u="sng">
                <a:solidFill>
                  <a:schemeClr val="bg1"/>
                </a:solidFill>
                <a:latin typeface="Arial Nova Light"/>
              </a:rPr>
              <a:t>Moped klass II</a:t>
            </a:r>
          </a:p>
          <a:p>
            <a:endParaRPr lang="sv-SE">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a:solidFill>
                  <a:schemeClr val="bg1"/>
                </a:solidFill>
                <a:latin typeface="Arial Nova Light" panose="020B0304020202020204" pitchFamily="34" charset="0"/>
              </a:rPr>
              <a:t> 15 år + förarbevis</a:t>
            </a:r>
          </a:p>
          <a:p>
            <a:pPr marL="285750" indent="-285750">
              <a:spcBef>
                <a:spcPct val="50000"/>
              </a:spcBef>
              <a:buFont typeface="Wingdings" panose="05000000000000000000" pitchFamily="2" charset="2"/>
              <a:buChar char="ü"/>
            </a:pPr>
            <a:r>
              <a:rPr lang="sv-SE" altLang="sv-SE">
                <a:solidFill>
                  <a:schemeClr val="bg1"/>
                </a:solidFill>
                <a:latin typeface="Arial Nova Light"/>
              </a:rPr>
              <a:t>  högst 25 km/tim </a:t>
            </a:r>
            <a:endParaRPr lang="sv-SE" altLang="sv-SE">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a:solidFill>
                  <a:schemeClr val="bg1"/>
                </a:solidFill>
                <a:latin typeface="Arial Nova Light"/>
              </a:rPr>
              <a:t> ”gamla” 30-mopeder  </a:t>
            </a:r>
            <a:br>
              <a:rPr lang="sv-SE" altLang="sv-SE">
                <a:latin typeface="Arial Nova Light"/>
              </a:rPr>
            </a:br>
            <a:r>
              <a:rPr lang="sv-SE" altLang="sv-SE">
                <a:solidFill>
                  <a:schemeClr val="bg1"/>
                </a:solidFill>
                <a:latin typeface="Arial Nova Light"/>
              </a:rPr>
              <a:t>   - 30 km/tim</a:t>
            </a:r>
          </a:p>
          <a:p>
            <a:pPr marL="285750" indent="-285750">
              <a:spcBef>
                <a:spcPct val="50000"/>
              </a:spcBef>
              <a:buFont typeface="Wingdings" panose="05000000000000000000" pitchFamily="2" charset="2"/>
              <a:buChar char="ü"/>
            </a:pPr>
            <a:r>
              <a:rPr lang="sv-SE" altLang="sv-SE">
                <a:solidFill>
                  <a:schemeClr val="bg1"/>
                </a:solidFill>
                <a:latin typeface="Arial Nova Light" panose="020B0304020202020204" pitchFamily="34" charset="0"/>
              </a:rPr>
              <a:t> behöver inte registreras</a:t>
            </a:r>
          </a:p>
          <a:p>
            <a:pPr marL="285750" indent="-285750">
              <a:spcBef>
                <a:spcPct val="50000"/>
              </a:spcBef>
              <a:buFont typeface="Wingdings" panose="05000000000000000000" pitchFamily="2" charset="2"/>
              <a:buChar char="ü"/>
            </a:pPr>
            <a:r>
              <a:rPr lang="sv-SE" altLang="sv-SE">
                <a:solidFill>
                  <a:schemeClr val="bg1"/>
                </a:solidFill>
                <a:latin typeface="Arial Nova Light" panose="020B0304020202020204" pitchFamily="34" charset="0"/>
              </a:rPr>
              <a:t> på cykelbana</a:t>
            </a:r>
          </a:p>
          <a:p>
            <a:pPr marL="285750" indent="-285750">
              <a:spcBef>
                <a:spcPct val="50000"/>
              </a:spcBef>
              <a:buFont typeface="Wingdings" panose="05000000000000000000" pitchFamily="2" charset="2"/>
              <a:buChar char="ü"/>
            </a:pPr>
            <a:r>
              <a:rPr lang="sv-SE">
                <a:solidFill>
                  <a:schemeClr val="bg1"/>
                </a:solidFill>
                <a:latin typeface="Arial Nova Light" panose="020B0304020202020204" pitchFamily="34" charset="0"/>
              </a:rPr>
              <a:t>hjälm </a:t>
            </a:r>
          </a:p>
        </p:txBody>
      </p:sp>
      <p:pic>
        <p:nvPicPr>
          <p:cNvPr id="10" name="Picture 22" descr="http://www.transportstyrelsen.se/Global/Bilder/Vag/Korkort/1forstoring_forarbevis_414.jpg?epslanguage=sv">
            <a:extLst>
              <a:ext uri="{FF2B5EF4-FFF2-40B4-BE49-F238E27FC236}">
                <a16:creationId xmlns:a16="http://schemas.microsoft.com/office/drawing/2014/main" id="{5B76A105-53BE-4729-9F90-D9B9D7C05ED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738066" y="5383958"/>
            <a:ext cx="34004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ruta 12">
            <a:extLst>
              <a:ext uri="{FF2B5EF4-FFF2-40B4-BE49-F238E27FC236}">
                <a16:creationId xmlns:a16="http://schemas.microsoft.com/office/drawing/2014/main" id="{4070AEFB-5487-4FD7-A5AC-143C46C63C2D}"/>
              </a:ext>
            </a:extLst>
          </p:cNvPr>
          <p:cNvSpPr txBox="1"/>
          <p:nvPr/>
        </p:nvSpPr>
        <p:spPr>
          <a:xfrm>
            <a:off x="5568307" y="679919"/>
            <a:ext cx="2949012" cy="3293209"/>
          </a:xfrm>
          <a:prstGeom prst="rect">
            <a:avLst/>
          </a:prstGeom>
          <a:noFill/>
        </p:spPr>
        <p:txBody>
          <a:bodyPr wrap="none" lIns="91440" tIns="45720" rIns="91440" bIns="45720" rtlCol="0" anchor="t">
            <a:spAutoFit/>
          </a:bodyPr>
          <a:lstStyle/>
          <a:p>
            <a:pPr algn="ctr"/>
            <a:r>
              <a:rPr lang="sv-SE" altLang="sv-SE" sz="2800" b="1" u="sng" dirty="0">
                <a:solidFill>
                  <a:schemeClr val="bg1"/>
                </a:solidFill>
                <a:latin typeface="Arial Nova Light"/>
              </a:rPr>
              <a:t>Moped klass I </a:t>
            </a:r>
          </a:p>
          <a:p>
            <a:endParaRPr lang="sv-SE" dirty="0">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dirty="0">
                <a:solidFill>
                  <a:schemeClr val="bg1"/>
                </a:solidFill>
                <a:latin typeface="Arial Nova Light"/>
              </a:rPr>
              <a:t> 15 år + körkort </a:t>
            </a:r>
            <a:endParaRPr lang="sv-SE" altLang="sv-SE" dirty="0">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dirty="0">
                <a:solidFill>
                  <a:schemeClr val="bg1"/>
                </a:solidFill>
                <a:latin typeface="Arial Nova Light"/>
              </a:rPr>
              <a:t> högst 45 km/tim </a:t>
            </a:r>
            <a:endParaRPr lang="sv-SE" altLang="sv-SE" dirty="0">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dirty="0">
                <a:solidFill>
                  <a:schemeClr val="bg1"/>
                </a:solidFill>
                <a:latin typeface="Arial Nova Light"/>
              </a:rPr>
              <a:t> ska vara registrerad &amp; </a:t>
            </a:r>
            <a:endParaRPr lang="sv-SE" altLang="sv-SE" dirty="0">
              <a:solidFill>
                <a:schemeClr val="bg1"/>
              </a:solidFill>
              <a:latin typeface="Arial Nova Light" panose="020B0304020202020204" pitchFamily="34" charset="0"/>
            </a:endParaRPr>
          </a:p>
          <a:p>
            <a:pPr>
              <a:spcBef>
                <a:spcPct val="50000"/>
              </a:spcBef>
            </a:pPr>
            <a:r>
              <a:rPr lang="sv-SE" altLang="sv-SE" dirty="0">
                <a:solidFill>
                  <a:schemeClr val="bg1"/>
                </a:solidFill>
                <a:latin typeface="Arial Nova Light"/>
              </a:rPr>
              <a:t>      ha registreringsskylt bak</a:t>
            </a:r>
            <a:endParaRPr lang="sv-SE" altLang="sv-SE" dirty="0">
              <a:solidFill>
                <a:schemeClr val="bg1"/>
              </a:solidFill>
              <a:latin typeface="Arial Nova Light" panose="020B0304020202020204" pitchFamily="34" charset="0"/>
            </a:endParaRPr>
          </a:p>
          <a:p>
            <a:pPr marL="285750" indent="-285750">
              <a:spcBef>
                <a:spcPct val="50000"/>
              </a:spcBef>
              <a:buFont typeface="Wingdings" panose="05000000000000000000" pitchFamily="2" charset="2"/>
              <a:buChar char="ü"/>
            </a:pPr>
            <a:r>
              <a:rPr lang="sv-SE" altLang="sv-SE" dirty="0">
                <a:solidFill>
                  <a:schemeClr val="bg1"/>
                </a:solidFill>
                <a:latin typeface="Arial Nova Light" panose="020B0304020202020204" pitchFamily="34" charset="0"/>
              </a:rPr>
              <a:t> inte på cykelbana</a:t>
            </a:r>
          </a:p>
          <a:p>
            <a:pPr marL="285750" indent="-285750">
              <a:spcBef>
                <a:spcPct val="50000"/>
              </a:spcBef>
              <a:buFont typeface="Wingdings" panose="05000000000000000000" pitchFamily="2" charset="2"/>
              <a:buChar char="ü"/>
            </a:pPr>
            <a:r>
              <a:rPr lang="sv-SE" dirty="0">
                <a:solidFill>
                  <a:schemeClr val="bg1"/>
                </a:solidFill>
                <a:latin typeface="Arial Nova Light" panose="020B0304020202020204" pitchFamily="34" charset="0"/>
              </a:rPr>
              <a:t>hjälm </a:t>
            </a:r>
          </a:p>
        </p:txBody>
      </p:sp>
      <p:pic>
        <p:nvPicPr>
          <p:cNvPr id="14" name="Picture 21" descr="Bild på körkort med den nya behörigheten AM">
            <a:extLst>
              <a:ext uri="{FF2B5EF4-FFF2-40B4-BE49-F238E27FC236}">
                <a16:creationId xmlns:a16="http://schemas.microsoft.com/office/drawing/2014/main" id="{939D57A7-261B-484B-9E7F-D8DA5A426F7F}"/>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307523" y="5383958"/>
            <a:ext cx="3211159" cy="121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0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E7536A2-CC2B-4E57-AE8B-7425BF9B655F}"/>
              </a:ext>
            </a:extLst>
          </p:cNvPr>
          <p:cNvPicPr>
            <a:picLocks noChangeAspect="1"/>
          </p:cNvPicPr>
          <p:nvPr/>
        </p:nvPicPr>
        <p:blipFill>
          <a:blip r:embed="rId3"/>
          <a:stretch>
            <a:fillRect/>
          </a:stretch>
        </p:blipFill>
        <p:spPr>
          <a:xfrm>
            <a:off x="2248332" y="5816"/>
            <a:ext cx="10263706" cy="6846367"/>
          </a:xfrm>
          <a:prstGeom prst="rect">
            <a:avLst/>
          </a:prstGeom>
        </p:spPr>
      </p:pic>
      <p:sp>
        <p:nvSpPr>
          <p:cNvPr id="5" name="Platshållare för SmartArt 4">
            <a:extLst>
              <a:ext uri="{FF2B5EF4-FFF2-40B4-BE49-F238E27FC236}">
                <a16:creationId xmlns:a16="http://schemas.microsoft.com/office/drawing/2014/main" id="{BD9809AE-49BB-4A82-A4BB-42B8CBBDA199}"/>
              </a:ext>
            </a:extLst>
          </p:cNvPr>
          <p:cNvSpPr>
            <a:spLocks noGrp="1"/>
          </p:cNvSpPr>
          <p:nvPr>
            <p:ph type="dgm" sz="quarter" idx="11"/>
          </p:nvPr>
        </p:nvSpPr>
        <p:spPr/>
      </p:sp>
      <p:sp>
        <p:nvSpPr>
          <p:cNvPr id="6" name="Platshållare för SmartArt 5">
            <a:extLst>
              <a:ext uri="{FF2B5EF4-FFF2-40B4-BE49-F238E27FC236}">
                <a16:creationId xmlns:a16="http://schemas.microsoft.com/office/drawing/2014/main" id="{97AF2FC0-9060-497E-BD55-99C73F77CB1E}"/>
              </a:ext>
            </a:extLst>
          </p:cNvPr>
          <p:cNvSpPr>
            <a:spLocks noGrp="1"/>
          </p:cNvSpPr>
          <p:nvPr>
            <p:ph type="dgm" sz="quarter" idx="12"/>
          </p:nvPr>
        </p:nvSpPr>
        <p:spPr>
          <a:solidFill>
            <a:srgbClr val="FFBB60"/>
          </a:solidFill>
        </p:spPr>
      </p:sp>
      <p:sp>
        <p:nvSpPr>
          <p:cNvPr id="7" name="Platshållare för text 6">
            <a:extLst>
              <a:ext uri="{FF2B5EF4-FFF2-40B4-BE49-F238E27FC236}">
                <a16:creationId xmlns:a16="http://schemas.microsoft.com/office/drawing/2014/main" id="{21F81A66-0AAE-4237-9A27-76CF7CC9640A}"/>
              </a:ext>
            </a:extLst>
          </p:cNvPr>
          <p:cNvSpPr>
            <a:spLocks noGrp="1"/>
          </p:cNvSpPr>
          <p:nvPr>
            <p:ph type="body" sz="quarter" idx="13"/>
          </p:nvPr>
        </p:nvSpPr>
        <p:spPr>
          <a:xfrm>
            <a:off x="304114" y="544286"/>
            <a:ext cx="3299360" cy="4987834"/>
          </a:xfrm>
        </p:spPr>
        <p:txBody>
          <a:bodyPr vert="horz" lIns="91440" tIns="45720" rIns="91440" bIns="45720" rtlCol="0" anchor="t">
            <a:normAutofit/>
          </a:bodyPr>
          <a:lstStyle/>
          <a:p>
            <a:pPr algn="ctr"/>
            <a:r>
              <a:rPr lang="sv-SE" sz="2800" u="sng" dirty="0">
                <a:latin typeface="Arial Nova Light"/>
                <a:cs typeface="Arial"/>
              </a:rPr>
              <a:t>Mopedbil</a:t>
            </a:r>
          </a:p>
          <a:p>
            <a:endParaRPr kumimoji="0" lang="sv-SE" altLang="sv-SE"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ü"/>
            </a:pPr>
            <a:r>
              <a:rPr kumimoji="0" lang="sv-SE" altLang="sv-SE" sz="1800" b="0" i="0" u="none" strike="noStrike" kern="1200" cap="none" spc="0" normalizeH="0" baseline="0" noProof="0" dirty="0">
                <a:ln>
                  <a:noFill/>
                </a:ln>
                <a:solidFill>
                  <a:srgbClr val="FFFFFF"/>
                </a:solidFill>
                <a:effectLst/>
                <a:uLnTx/>
                <a:uFillTx/>
                <a:latin typeface="Arial Nova Light"/>
              </a:rPr>
              <a:t>15 år + körkort</a:t>
            </a:r>
            <a:r>
              <a:rPr lang="sv-SE" altLang="sv-SE" sz="1800" b="0" dirty="0">
                <a:solidFill>
                  <a:srgbClr val="FFFFFF"/>
                </a:solidFill>
                <a:latin typeface="Arial Nova Light"/>
              </a:rPr>
              <a:t> </a:t>
            </a:r>
          </a:p>
          <a:p>
            <a:pPr marL="285750" indent="-285750">
              <a:lnSpc>
                <a:spcPct val="100000"/>
              </a:lnSpc>
              <a:spcBef>
                <a:spcPct val="50000"/>
              </a:spcBef>
              <a:buFont typeface="Wingdings" panose="05000000000000000000" pitchFamily="2" charset="2"/>
              <a:buChar char="ü"/>
            </a:pPr>
            <a:r>
              <a:rPr lang="sv-SE" altLang="sv-SE" sz="1800" b="0" dirty="0">
                <a:solidFill>
                  <a:srgbClr val="FFFFFF"/>
                </a:solidFill>
                <a:latin typeface="Arial Nova Light"/>
              </a:rPr>
              <a:t> högst</a:t>
            </a:r>
            <a:r>
              <a:rPr kumimoji="0" lang="sv-SE" altLang="sv-SE" sz="1800" b="0" i="0" u="none" strike="noStrike" kern="1200" cap="none" spc="0" normalizeH="0" baseline="0" noProof="0" dirty="0">
                <a:ln>
                  <a:noFill/>
                </a:ln>
                <a:solidFill>
                  <a:srgbClr val="FFFFFF"/>
                </a:solidFill>
                <a:effectLst/>
                <a:uLnTx/>
                <a:uFillTx/>
                <a:latin typeface="Arial Nova Light"/>
              </a:rPr>
              <a:t> 45 km/tim</a:t>
            </a:r>
            <a:r>
              <a:rPr lang="sv-SE" altLang="sv-SE" sz="1800" b="0" dirty="0">
                <a:solidFill>
                  <a:srgbClr val="FFFFFF"/>
                </a:solidFill>
                <a:latin typeface="Arial Nova Light"/>
              </a:rPr>
              <a:t> </a:t>
            </a:r>
            <a:endParaRPr lang="sv-SE" altLang="sv-SE" sz="1800" b="0" i="0" u="none" strike="noStrike" kern="1200" cap="none" spc="0" normalizeH="0" baseline="0" noProof="0" dirty="0">
              <a:ln>
                <a:noFill/>
              </a:ln>
              <a:solidFill>
                <a:srgbClr val="FFFFFF"/>
              </a:solidFill>
              <a:effectLst/>
              <a:uLnTx/>
              <a:uFillTx/>
              <a:latin typeface="Arial Nova Light" panose="020B0304020202020204" pitchFamily="34" charset="0"/>
            </a:endParaRPr>
          </a:p>
          <a:p>
            <a:pPr marL="285750" indent="-285750">
              <a:lnSpc>
                <a:spcPct val="100000"/>
              </a:lnSpc>
              <a:spcBef>
                <a:spcPct val="50000"/>
              </a:spcBef>
              <a:buFont typeface="Wingdings" panose="05000000000000000000" pitchFamily="2" charset="2"/>
              <a:buChar char="ü"/>
              <a:defRPr/>
            </a:pPr>
            <a:r>
              <a:rPr lang="sv-SE" altLang="sv-SE" sz="1800" b="0" dirty="0">
                <a:solidFill>
                  <a:srgbClr val="FFFFFF"/>
                </a:solidFill>
                <a:latin typeface="Arial Nova Light"/>
              </a:rPr>
              <a:t> </a:t>
            </a:r>
            <a:r>
              <a:rPr kumimoji="0" lang="sv-SE" altLang="sv-SE" sz="1800" b="0" i="0" u="none" strike="noStrike" kern="1200" cap="none" spc="0" normalizeH="0" baseline="0" noProof="0" dirty="0">
                <a:ln>
                  <a:noFill/>
                </a:ln>
                <a:solidFill>
                  <a:srgbClr val="FFFFFF"/>
                </a:solidFill>
                <a:effectLst/>
                <a:uLnTx/>
                <a:uFillTx/>
                <a:latin typeface="Arial Nova Light"/>
              </a:rPr>
              <a:t>ska vara registrerad &amp;</a:t>
            </a:r>
            <a:r>
              <a:rPr lang="sv-SE" altLang="sv-SE" sz="1800" b="0" dirty="0">
                <a:solidFill>
                  <a:srgbClr val="FFFFFF"/>
                </a:solidFill>
                <a:latin typeface="Arial Nova Light"/>
              </a:rPr>
              <a:t> </a:t>
            </a:r>
            <a:endParaRPr lang="sv-SE" altLang="sv-SE" sz="1800" b="0" i="0" u="none" strike="noStrike" kern="1200" cap="none" spc="0" normalizeH="0" baseline="0" noProof="0" dirty="0">
              <a:ln>
                <a:noFill/>
              </a:ln>
              <a:solidFill>
                <a:srgbClr val="FFFFFF"/>
              </a:solidFill>
              <a:effectLst/>
              <a:uLnTx/>
              <a:uFillTx/>
              <a:latin typeface="Arial Nova Light" panose="020B0304020202020204" pitchFamily="34" charset="0"/>
            </a:endParaRPr>
          </a:p>
          <a:p>
            <a:pPr>
              <a:lnSpc>
                <a:spcPct val="100000"/>
              </a:lnSpc>
              <a:spcBef>
                <a:spcPct val="50000"/>
              </a:spcBef>
              <a:defRPr/>
            </a:pPr>
            <a:r>
              <a:rPr lang="sv-SE" altLang="sv-SE" sz="1800" b="0" dirty="0">
                <a:solidFill>
                  <a:srgbClr val="FFFFFF"/>
                </a:solidFill>
                <a:latin typeface="Arial Nova Light"/>
              </a:rPr>
              <a:t>      </a:t>
            </a:r>
            <a:r>
              <a:rPr kumimoji="0" lang="sv-SE" altLang="sv-SE" sz="1800" b="0" i="0" u="none" strike="noStrike" kern="1200" cap="none" spc="0" normalizeH="0" baseline="0" noProof="0" dirty="0">
                <a:ln>
                  <a:noFill/>
                </a:ln>
                <a:solidFill>
                  <a:srgbClr val="FFFFFF"/>
                </a:solidFill>
                <a:effectLst/>
                <a:uLnTx/>
                <a:uFillTx/>
                <a:latin typeface="Arial Nova Light"/>
              </a:rPr>
              <a:t>ha </a:t>
            </a:r>
            <a:r>
              <a:rPr lang="sv-SE" altLang="sv-SE" sz="1800" b="0" dirty="0">
                <a:solidFill>
                  <a:srgbClr val="FFFFFF"/>
                </a:solidFill>
                <a:latin typeface="Arial Nova Light"/>
              </a:rPr>
              <a:t>registreringsskylt bak</a:t>
            </a:r>
            <a:endParaRPr lang="sv-SE" altLang="sv-SE" sz="1800" b="0" i="0" u="none" strike="noStrike" kern="1200" cap="none" spc="0" normalizeH="0" baseline="0" noProof="0" dirty="0">
              <a:ln>
                <a:noFill/>
              </a:ln>
              <a:solidFill>
                <a:srgbClr val="FFFFFF"/>
              </a:solidFill>
              <a:effectLst/>
              <a:uLnTx/>
              <a:uFillTx/>
              <a:latin typeface="Arial Nova Light"/>
            </a:endParaRPr>
          </a:p>
          <a:p>
            <a:pPr marL="285750" indent="-285750">
              <a:lnSpc>
                <a:spcPct val="100000"/>
              </a:lnSpc>
              <a:spcBef>
                <a:spcPct val="50000"/>
              </a:spcBef>
              <a:buFont typeface="Wingdings" panose="05000000000000000000" pitchFamily="2" charset="2"/>
              <a:buChar char="ü"/>
              <a:defRPr/>
            </a:pPr>
            <a:r>
              <a:rPr lang="sv-SE" altLang="sv-SE" sz="1800" b="0" dirty="0">
                <a:solidFill>
                  <a:srgbClr val="FFFFFF"/>
                </a:solidFill>
                <a:latin typeface="Arial Nova Light"/>
              </a:rPr>
              <a:t> </a:t>
            </a:r>
            <a:r>
              <a:rPr kumimoji="0" lang="sv-SE" altLang="sv-SE" sz="1800" b="0" i="0" u="none" strike="noStrike" kern="1200" cap="none" spc="0" normalizeH="0" baseline="0" noProof="0" dirty="0">
                <a:ln>
                  <a:noFill/>
                </a:ln>
                <a:solidFill>
                  <a:srgbClr val="FFFFFF"/>
                </a:solidFill>
                <a:effectLst/>
                <a:uLnTx/>
                <a:uFillTx/>
                <a:latin typeface="Arial Nova Light"/>
              </a:rPr>
              <a:t>inte på cykelbana</a:t>
            </a:r>
            <a:endParaRPr lang="sv-SE" altLang="sv-SE" sz="1800" b="0" i="0" u="none" strike="noStrike" kern="1200" cap="none" spc="0" normalizeH="0" baseline="0" noProof="0" dirty="0">
              <a:ln>
                <a:noFill/>
              </a:ln>
              <a:solidFill>
                <a:srgbClr val="FFFFFF"/>
              </a:solidFill>
              <a:effectLst/>
              <a:uLnTx/>
              <a:uFillTx/>
              <a:latin typeface="Arial Nova Light"/>
            </a:endParaRP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lang="sv-SE" sz="1800" b="0" dirty="0">
                <a:solidFill>
                  <a:srgbClr val="FFFFFF"/>
                </a:solidFill>
                <a:latin typeface="Arial Nova Light"/>
              </a:rPr>
              <a:t>s</a:t>
            </a:r>
            <a:r>
              <a:rPr kumimoji="0" lang="sv-SE" sz="1800" b="0" i="0" u="none" strike="noStrike" kern="1200" cap="none" spc="0" normalizeH="0" baseline="0" noProof="0" dirty="0">
                <a:ln>
                  <a:noFill/>
                </a:ln>
                <a:solidFill>
                  <a:srgbClr val="FFFFFF"/>
                </a:solidFill>
                <a:effectLst/>
                <a:uLnTx/>
                <a:uFillTx/>
                <a:latin typeface="Arial Nova Light"/>
              </a:rPr>
              <a:t>ka ha LGF-skylt bak</a:t>
            </a:r>
            <a:endParaRPr lang="sv-SE" sz="1800" b="0" i="0" u="none" strike="noStrike" kern="1200" cap="none" spc="0" normalizeH="0" baseline="0" noProof="0" dirty="0">
              <a:ln>
                <a:noFill/>
              </a:ln>
              <a:solidFill>
                <a:srgbClr val="FFFFFF"/>
              </a:solidFill>
              <a:effectLst/>
              <a:uLnTx/>
              <a:uFillTx/>
              <a:latin typeface="Arial Nova Light"/>
            </a:endParaRPr>
          </a:p>
          <a:p>
            <a:pPr marL="285750" indent="-285750">
              <a:lnSpc>
                <a:spcPct val="100000"/>
              </a:lnSpc>
              <a:spcBef>
                <a:spcPct val="50000"/>
              </a:spcBef>
              <a:buFont typeface="Wingdings" panose="05000000000000000000" pitchFamily="2" charset="2"/>
              <a:buChar char="ü"/>
              <a:defRPr/>
            </a:pPr>
            <a:r>
              <a:rPr kumimoji="0" lang="sv-SE" sz="1800" b="0" i="0" u="none" strike="noStrike" kern="1200" cap="none" spc="0" normalizeH="0" baseline="0" noProof="0" dirty="0">
                <a:ln>
                  <a:noFill/>
                </a:ln>
                <a:solidFill>
                  <a:srgbClr val="FFFFFF"/>
                </a:solidFill>
                <a:effectLst/>
                <a:uLnTx/>
                <a:uFillTx/>
                <a:latin typeface="Arial Nova Light"/>
              </a:rPr>
              <a:t> bälte</a:t>
            </a:r>
            <a:endParaRPr lang="sv-SE" dirty="0">
              <a:latin typeface="Arial Nova Light"/>
              <a:cs typeface="Arial" panose="020B0604020202020204" pitchFamily="34" charset="0"/>
            </a:endParaRPr>
          </a:p>
        </p:txBody>
      </p:sp>
    </p:spTree>
    <p:extLst>
      <p:ext uri="{BB962C8B-B14F-4D97-AF65-F5344CB8AC3E}">
        <p14:creationId xmlns:p14="http://schemas.microsoft.com/office/powerpoint/2010/main" val="257097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0E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EA22FC0-B5C9-44BD-9626-8460FFCBB2AB}"/>
              </a:ext>
            </a:extLst>
          </p:cNvPr>
          <p:cNvPicPr>
            <a:picLocks noChangeAspect="1"/>
          </p:cNvPicPr>
          <p:nvPr/>
        </p:nvPicPr>
        <p:blipFill>
          <a:blip r:embed="rId3"/>
          <a:stretch>
            <a:fillRect/>
          </a:stretch>
        </p:blipFill>
        <p:spPr>
          <a:xfrm>
            <a:off x="4108" y="-254977"/>
            <a:ext cx="5614903" cy="4211178"/>
          </a:xfrm>
          <a:prstGeom prst="rect">
            <a:avLst/>
          </a:prstGeom>
        </p:spPr>
      </p:pic>
      <p:pic>
        <p:nvPicPr>
          <p:cNvPr id="7" name="Bildobjekt 6">
            <a:extLst>
              <a:ext uri="{FF2B5EF4-FFF2-40B4-BE49-F238E27FC236}">
                <a16:creationId xmlns:a16="http://schemas.microsoft.com/office/drawing/2014/main" id="{1AB0DBD1-439B-4C74-A7A7-CF92D09B3CE1}"/>
              </a:ext>
            </a:extLst>
          </p:cNvPr>
          <p:cNvPicPr>
            <a:picLocks noChangeAspect="1"/>
          </p:cNvPicPr>
          <p:nvPr/>
        </p:nvPicPr>
        <p:blipFill rotWithShape="1">
          <a:blip r:embed="rId4"/>
          <a:srcRect t="12101"/>
          <a:stretch/>
        </p:blipFill>
        <p:spPr>
          <a:xfrm>
            <a:off x="4109" y="3620966"/>
            <a:ext cx="5614903" cy="3295650"/>
          </a:xfrm>
          <a:prstGeom prst="rect">
            <a:avLst/>
          </a:prstGeom>
        </p:spPr>
      </p:pic>
      <p:sp>
        <p:nvSpPr>
          <p:cNvPr id="2" name="Platshållare för SmartArt 1">
            <a:extLst>
              <a:ext uri="{FF2B5EF4-FFF2-40B4-BE49-F238E27FC236}">
                <a16:creationId xmlns:a16="http://schemas.microsoft.com/office/drawing/2014/main" id="{256F0F5C-1704-4F58-9E07-26792C822248}"/>
              </a:ext>
            </a:extLst>
          </p:cNvPr>
          <p:cNvSpPr>
            <a:spLocks noGrp="1"/>
          </p:cNvSpPr>
          <p:nvPr>
            <p:ph type="dgm" sz="quarter" idx="11"/>
          </p:nvPr>
        </p:nvSpPr>
        <p:spPr>
          <a:xfrm>
            <a:off x="5153176" y="57509"/>
            <a:ext cx="7038824" cy="6858000"/>
          </a:xfrm>
          <a:solidFill>
            <a:srgbClr val="FFBB60"/>
          </a:solidFill>
        </p:spPr>
      </p:sp>
      <p:sp>
        <p:nvSpPr>
          <p:cNvPr id="4" name="Platshållare för text 3">
            <a:extLst>
              <a:ext uri="{FF2B5EF4-FFF2-40B4-BE49-F238E27FC236}">
                <a16:creationId xmlns:a16="http://schemas.microsoft.com/office/drawing/2014/main" id="{B1F7E0FB-CA82-44E7-A788-769111277A10}"/>
              </a:ext>
            </a:extLst>
          </p:cNvPr>
          <p:cNvSpPr>
            <a:spLocks noGrp="1"/>
          </p:cNvSpPr>
          <p:nvPr>
            <p:ph type="body" sz="quarter" idx="12"/>
          </p:nvPr>
        </p:nvSpPr>
        <p:spPr>
          <a:xfrm>
            <a:off x="6415454" y="304800"/>
            <a:ext cx="4826978" cy="6116204"/>
          </a:xfrm>
        </p:spPr>
        <p:txBody>
          <a:bodyPr vert="horz" lIns="91440" tIns="45720" rIns="91440" bIns="45720" rtlCol="0" anchor="t">
            <a:normAutofit/>
          </a:bodyPr>
          <a:lstStyle/>
          <a:p>
            <a:pPr algn="ctr">
              <a:defRPr/>
            </a:pPr>
            <a:r>
              <a:rPr kumimoji="0" lang="sv-SE" sz="4000" b="1" i="0" u="sng" strike="noStrike" kern="1200" cap="none" spc="0" normalizeH="0" baseline="0" noProof="0" dirty="0">
                <a:ln>
                  <a:noFill/>
                </a:ln>
                <a:solidFill>
                  <a:srgbClr val="FFFFFF"/>
                </a:solidFill>
                <a:effectLst/>
                <a:uLnTx/>
                <a:uFillTx/>
                <a:latin typeface="Arial Nova Light"/>
              </a:rPr>
              <a:t>A-traktor</a:t>
            </a:r>
            <a:r>
              <a:rPr lang="sv-SE" sz="4000" u="sng" dirty="0">
                <a:solidFill>
                  <a:srgbClr val="FFFFFF"/>
                </a:solidFill>
                <a:latin typeface="Arial Nova Light"/>
              </a:rPr>
              <a:t> </a:t>
            </a:r>
            <a:endParaRPr lang="sv-SE" sz="4000" b="1" i="0" u="sng" strike="noStrike" kern="1200" cap="none" spc="0" normalizeH="0" baseline="0" noProof="0" dirty="0">
              <a:ln>
                <a:noFill/>
              </a:ln>
              <a:solidFill>
                <a:srgbClr val="FFFFFF"/>
              </a:solidFill>
              <a:effectLst/>
              <a:uLnTx/>
              <a:uFillTx/>
              <a:latin typeface="Arial Nova Light"/>
            </a:endParaRPr>
          </a:p>
          <a:p>
            <a:pPr algn="ctr">
              <a:defRPr/>
            </a:pPr>
            <a:r>
              <a:rPr kumimoji="0" lang="sv-SE" sz="4000" b="1" i="0" u="sng" strike="noStrike" kern="1200" cap="none" spc="0" normalizeH="0" baseline="0" noProof="0" dirty="0">
                <a:ln>
                  <a:noFill/>
                </a:ln>
                <a:solidFill>
                  <a:srgbClr val="FFFFFF"/>
                </a:solidFill>
                <a:effectLst/>
                <a:uLnTx/>
                <a:uFillTx/>
                <a:latin typeface="Arial Nova Light"/>
              </a:rPr>
              <a:t>&amp;</a:t>
            </a:r>
            <a:r>
              <a:rPr lang="sv-SE" sz="4000" u="sng" dirty="0">
                <a:solidFill>
                  <a:srgbClr val="FFFFFF"/>
                </a:solidFill>
                <a:latin typeface="Arial Nova Light"/>
              </a:rPr>
              <a:t> </a:t>
            </a:r>
            <a:endParaRPr lang="sv-SE" sz="4000" b="1" i="0" u="sng" strike="noStrike" kern="1200" cap="none" spc="0" normalizeH="0" baseline="0" noProof="0" dirty="0">
              <a:ln>
                <a:noFill/>
              </a:ln>
              <a:solidFill>
                <a:srgbClr val="FFFFFF"/>
              </a:solidFill>
              <a:effectLst/>
              <a:uLnTx/>
              <a:uFillTx/>
              <a:latin typeface="Arial Nova Light"/>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sv-SE" sz="4000" b="1" i="0" u="sng" strike="noStrike" kern="1200" cap="none" spc="0" normalizeH="0" baseline="0" noProof="0" dirty="0">
                <a:ln>
                  <a:noFill/>
                </a:ln>
                <a:solidFill>
                  <a:srgbClr val="FFFFFF"/>
                </a:solidFill>
                <a:effectLst/>
                <a:uLnTx/>
                <a:uFillTx/>
                <a:latin typeface="Arial Nova Light"/>
              </a:rPr>
              <a:t>EPA-traktor</a:t>
            </a:r>
            <a:endParaRPr lang="sv-SE" sz="4000" b="1" i="0" u="sng" strike="noStrike" kern="1200" cap="none" spc="0" normalizeH="0" baseline="0" noProof="0" dirty="0">
              <a:ln>
                <a:noFill/>
              </a:ln>
              <a:solidFill>
                <a:srgbClr val="FFFFFF"/>
              </a:solidFill>
              <a:effectLst/>
              <a:uLnTx/>
              <a:uFillTx/>
              <a:latin typeface="Arial Nova Light"/>
            </a:endParaRPr>
          </a:p>
          <a:p>
            <a:pPr marL="342900" marR="0" lvl="0" indent="-342900" algn="l" defTabSz="914400" rtl="0" eaLnBrk="1" fontAlgn="auto" latinLnBrk="0" hangingPunct="1">
              <a:lnSpc>
                <a:spcPct val="90000"/>
              </a:lnSpc>
              <a:spcBef>
                <a:spcPts val="1000"/>
              </a:spcBef>
              <a:spcAft>
                <a:spcPts val="0"/>
              </a:spcAft>
              <a:buClrTx/>
              <a:buSzTx/>
              <a:buFont typeface="Wingdings 2" panose="05020102010507070707" pitchFamily="18" charset="2"/>
              <a:buChar char="P"/>
              <a:tabLst/>
              <a:defRPr/>
            </a:pPr>
            <a:endParaRPr kumimoji="0" lang="sv-SE" sz="1900" b="1"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2" panose="05020102010507070707" pitchFamily="18" charset="2"/>
              <a:buChar char="P"/>
              <a:tabLst/>
              <a:defRPr/>
            </a:pPr>
            <a:endParaRPr kumimoji="0" lang="sv-SE" sz="1900" b="1" i="0" u="none" strike="noStrike" kern="1200" cap="none" spc="0" normalizeH="0" baseline="0" noProof="0" dirty="0">
              <a:ln>
                <a:noFill/>
              </a:ln>
              <a:solidFill>
                <a:srgbClr val="FFFFFF"/>
              </a:solidFill>
              <a:effectLst/>
              <a:uLnTx/>
              <a:uFillTx/>
              <a:latin typeface="Arial Nova Light" panose="020B0304020202020204" pitchFamily="34" charset="0"/>
              <a:ea typeface="+mn-ea"/>
              <a:cs typeface="+mn-cs"/>
            </a:endParaRPr>
          </a:p>
          <a:p>
            <a:pPr marL="342900" indent="-342900">
              <a:buFont typeface="Wingdings 2" panose="05020102010507070707" pitchFamily="18" charset="2"/>
              <a:buChar char="P"/>
              <a:defRPr/>
            </a:pPr>
            <a:r>
              <a:rPr lang="sv-SE" sz="1800" b="0" dirty="0">
                <a:latin typeface="Arial"/>
                <a:cs typeface="Arial"/>
              </a:rPr>
              <a:t>man kan inte nyregistrera en EPA-traktor idag</a:t>
            </a:r>
          </a:p>
          <a:p>
            <a:pPr marL="342900" indent="-342900">
              <a:buFont typeface="Wingdings 2" panose="05020102010507070707" pitchFamily="18" charset="2"/>
              <a:buChar char="P"/>
              <a:defRPr/>
            </a:pPr>
            <a:endParaRPr lang="sv-SE" sz="1800" b="0" dirty="0">
              <a:solidFill>
                <a:srgbClr val="FFFFFF"/>
              </a:solidFill>
              <a:latin typeface="Arial Nova Light"/>
            </a:endParaRPr>
          </a:p>
          <a:p>
            <a:pPr marL="342900" indent="-342900">
              <a:buFont typeface="Wingdings 2" panose="05020102010507070707" pitchFamily="18" charset="2"/>
              <a:buChar char="P"/>
              <a:defRPr/>
            </a:pPr>
            <a:r>
              <a:rPr lang="sv-SE" sz="1800" b="0" dirty="0">
                <a:solidFill>
                  <a:srgbClr val="FFFFFF"/>
                </a:solidFill>
                <a:latin typeface="Arial"/>
                <a:cs typeface="Arial"/>
              </a:rPr>
              <a:t>Samma regler som för A-traktor</a:t>
            </a:r>
            <a:endParaRPr lang="sv-SE" i="0" u="none" strike="noStrike" kern="1200" cap="none" spc="0" normalizeH="0" baseline="0" noProof="0" dirty="0">
              <a:ln>
                <a:noFill/>
              </a:ln>
              <a:solidFill>
                <a:srgbClr val="FFFFFF"/>
              </a:solidFill>
              <a:effectLst/>
              <a:uLnTx/>
              <a:uFillTx/>
              <a:latin typeface="Arial"/>
              <a:cs typeface="Arial"/>
            </a:endParaRPr>
          </a:p>
          <a:p>
            <a:pPr marL="342900" indent="-342900">
              <a:buFont typeface="Wingdings 2" panose="05020102010507070707" pitchFamily="18" charset="2"/>
              <a:buChar char="P"/>
            </a:pPr>
            <a:endParaRPr lang="sv-SE" sz="1800" b="0" dirty="0">
              <a:latin typeface="Arial"/>
              <a:cs typeface="Arial"/>
            </a:endParaRPr>
          </a:p>
          <a:p>
            <a:endParaRPr lang="sv-SE" dirty="0">
              <a:cs typeface="Arial" panose="020B0604020202020204"/>
            </a:endParaRPr>
          </a:p>
        </p:txBody>
      </p:sp>
    </p:spTree>
    <p:extLst>
      <p:ext uri="{BB962C8B-B14F-4D97-AF65-F5344CB8AC3E}">
        <p14:creationId xmlns:p14="http://schemas.microsoft.com/office/powerpoint/2010/main" val="401087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E90AB9A-B86C-4C7B-BDB4-D8CB658D2D49}"/>
              </a:ext>
            </a:extLst>
          </p:cNvPr>
          <p:cNvPicPr>
            <a:picLocks noChangeAspect="1"/>
          </p:cNvPicPr>
          <p:nvPr/>
        </p:nvPicPr>
        <p:blipFill>
          <a:blip r:embed="rId3"/>
          <a:stretch>
            <a:fillRect/>
          </a:stretch>
        </p:blipFill>
        <p:spPr>
          <a:xfrm>
            <a:off x="5542318" y="2802779"/>
            <a:ext cx="5566581" cy="4130200"/>
          </a:xfrm>
          <a:prstGeom prst="rect">
            <a:avLst/>
          </a:prstGeom>
        </p:spPr>
      </p:pic>
      <p:sp>
        <p:nvSpPr>
          <p:cNvPr id="2" name="Platshållare för SmartArt 1">
            <a:extLst>
              <a:ext uri="{FF2B5EF4-FFF2-40B4-BE49-F238E27FC236}">
                <a16:creationId xmlns:a16="http://schemas.microsoft.com/office/drawing/2014/main" id="{F3EDB2BB-C827-4FB5-ABC5-34D774F421D7}"/>
              </a:ext>
            </a:extLst>
          </p:cNvPr>
          <p:cNvSpPr>
            <a:spLocks noGrp="1"/>
          </p:cNvSpPr>
          <p:nvPr>
            <p:ph type="dgm" sz="quarter" idx="11"/>
          </p:nvPr>
        </p:nvSpPr>
        <p:spPr/>
      </p:sp>
      <p:sp>
        <p:nvSpPr>
          <p:cNvPr id="4" name="Platshållare för SmartArt 3">
            <a:extLst>
              <a:ext uri="{FF2B5EF4-FFF2-40B4-BE49-F238E27FC236}">
                <a16:creationId xmlns:a16="http://schemas.microsoft.com/office/drawing/2014/main" id="{E7E1543C-60CE-4ABB-ADAD-8E09C3B24D38}"/>
              </a:ext>
            </a:extLst>
          </p:cNvPr>
          <p:cNvSpPr>
            <a:spLocks noGrp="1"/>
          </p:cNvSpPr>
          <p:nvPr>
            <p:ph type="dgm" sz="quarter" idx="12"/>
          </p:nvPr>
        </p:nvSpPr>
        <p:spPr>
          <a:xfrm>
            <a:off x="0" y="0"/>
            <a:ext cx="5421916" cy="6858000"/>
          </a:xfrm>
          <a:solidFill>
            <a:srgbClr val="FFBB60"/>
          </a:solidFill>
        </p:spPr>
      </p:sp>
      <p:sp>
        <p:nvSpPr>
          <p:cNvPr id="5" name="Platshållare för text 4">
            <a:extLst>
              <a:ext uri="{FF2B5EF4-FFF2-40B4-BE49-F238E27FC236}">
                <a16:creationId xmlns:a16="http://schemas.microsoft.com/office/drawing/2014/main" id="{4431A7D5-2506-402F-876D-704D1FC8ACCE}"/>
              </a:ext>
            </a:extLst>
          </p:cNvPr>
          <p:cNvSpPr>
            <a:spLocks noGrp="1"/>
          </p:cNvSpPr>
          <p:nvPr>
            <p:ph type="body" sz="quarter" idx="13"/>
          </p:nvPr>
        </p:nvSpPr>
        <p:spPr>
          <a:xfrm>
            <a:off x="509854" y="320040"/>
            <a:ext cx="4462838" cy="6537962"/>
          </a:xfrm>
        </p:spPr>
        <p:txBody>
          <a:bodyPr vert="horz" lIns="91440" tIns="45720" rIns="91440" bIns="45720" rtlCol="0" anchor="t">
            <a:normAutofit fontScale="77500" lnSpcReduction="20000"/>
          </a:bodyPr>
          <a:lstStyle/>
          <a:p>
            <a:pPr algn="ctr"/>
            <a:r>
              <a:rPr lang="sv-SE" sz="2600" u="sng" dirty="0">
                <a:latin typeface="Arial" panose="020B0604020202020204" pitchFamily="34" charset="0"/>
                <a:cs typeface="Arial" panose="020B0604020202020204" pitchFamily="34" charset="0"/>
              </a:rPr>
              <a:t>A-traktor &amp; EPA-traktor</a:t>
            </a:r>
            <a:endParaRPr lang="sv-SE" sz="2600" dirty="0">
              <a:latin typeface="Arial" panose="020B0604020202020204" pitchFamily="34" charset="0"/>
              <a:cs typeface="Arial" panose="020B0604020202020204" pitchFamily="34" charset="0"/>
            </a:endParaRPr>
          </a:p>
          <a:p>
            <a:endParaRPr lang="sv-SE" dirty="0"/>
          </a:p>
          <a:p>
            <a:pPr marL="342900" indent="-342900">
              <a:lnSpc>
                <a:spcPts val="1900"/>
              </a:lnSpc>
              <a:buFont typeface="Wingdings" panose="05000000000000000000" pitchFamily="2" charset="2"/>
              <a:buChar char="ü"/>
            </a:pPr>
            <a:endParaRPr lang="sv-SE" sz="2200" b="0" dirty="0">
              <a:effectLst/>
              <a:latin typeface="Arial Nova Light" panose="020B0304020202020204" pitchFamily="34" charset="0"/>
              <a:ea typeface="Calibri" panose="020F0502020204030204" pitchFamily="34" charset="0"/>
              <a:cs typeface="Arial"/>
            </a:endParaRPr>
          </a:p>
          <a:p>
            <a:pPr>
              <a:lnSpc>
                <a:spcPts val="1900"/>
              </a:lnSpc>
            </a:pPr>
            <a:endParaRPr lang="sv-SE" sz="2200" b="0" dirty="0">
              <a:effectLst/>
              <a:latin typeface="Arial Nova Light" panose="020B0304020202020204" pitchFamily="34" charset="0"/>
              <a:ea typeface="Calibri" panose="020F0502020204030204" pitchFamily="34" charset="0"/>
              <a:cs typeface="Arial"/>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är konstruerad för att gå i maximalt 30 km/tim</a:t>
            </a:r>
            <a:endParaRPr lang="en-US"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endParaRPr lang="sv-SE"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ska ha en LGF-skylt </a:t>
            </a:r>
            <a:endParaRPr lang="en-US"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endParaRPr lang="sv-SE"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ska ha bilbälten som fungerar om det fanns bilbälten i den ursprungliga bilen</a:t>
            </a:r>
            <a:endParaRPr lang="en-US"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endParaRPr lang="sv-SE"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får ha säte för en eller två passagerare, men personer eller saker får inte fraktas i utrymmet bakom framsätena</a:t>
            </a:r>
            <a:endParaRPr lang="en-US"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endParaRPr lang="sv-SE"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ska genomgå registreringsbesiktning </a:t>
            </a:r>
            <a:endParaRPr lang="en-US"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endParaRPr lang="sv-SE" sz="2200" b="0" dirty="0">
              <a:latin typeface="Arial Nova Light" panose="020B0304020202020204" pitchFamily="34" charset="0"/>
              <a:ea typeface="+mn-lt"/>
              <a:cs typeface="+mn-lt"/>
            </a:endParaRPr>
          </a:p>
          <a:p>
            <a:pPr marL="342900" indent="-342900">
              <a:lnSpc>
                <a:spcPts val="1900"/>
              </a:lnSpc>
              <a:buFont typeface="Wingdings,Sans-Serif" panose="05000000000000000000" pitchFamily="2" charset="2"/>
              <a:buChar char="ü"/>
            </a:pPr>
            <a:r>
              <a:rPr lang="sv-SE" sz="2200" b="0" dirty="0">
                <a:latin typeface="Arial Nova Light" panose="020B0304020202020204" pitchFamily="34" charset="0"/>
                <a:cs typeface="Arial"/>
              </a:rPr>
              <a:t>ska besiktas vart annat år</a:t>
            </a:r>
            <a:endParaRPr lang="sv-SE" sz="2200" b="0" dirty="0">
              <a:latin typeface="Arial Nova Light" panose="020B0304020202020204" pitchFamily="34" charset="0"/>
            </a:endParaRPr>
          </a:p>
          <a:p>
            <a:endParaRPr lang="sv-SE" dirty="0"/>
          </a:p>
          <a:p>
            <a:endParaRPr lang="sv-SE" dirty="0"/>
          </a:p>
          <a:p>
            <a:endParaRPr lang="sv-SE" dirty="0">
              <a:cs typeface="Arial" panose="020B0604020202020204"/>
            </a:endParaRPr>
          </a:p>
        </p:txBody>
      </p:sp>
      <p:pic>
        <p:nvPicPr>
          <p:cNvPr id="3" name="Bildobjekt 6" descr="En bild som visar träd, utomhus, bil, gräs&#10;&#10;Automatiskt genererad beskrivning">
            <a:extLst>
              <a:ext uri="{FF2B5EF4-FFF2-40B4-BE49-F238E27FC236}">
                <a16:creationId xmlns:a16="http://schemas.microsoft.com/office/drawing/2014/main" id="{1D8EE7E4-CDE7-4FD6-B7AE-97C05D95187E}"/>
              </a:ext>
            </a:extLst>
          </p:cNvPr>
          <p:cNvPicPr>
            <a:picLocks noChangeAspect="1"/>
          </p:cNvPicPr>
          <p:nvPr/>
        </p:nvPicPr>
        <p:blipFill>
          <a:blip r:embed="rId4"/>
          <a:stretch>
            <a:fillRect/>
          </a:stretch>
        </p:blipFill>
        <p:spPr>
          <a:xfrm>
            <a:off x="5535282" y="2667"/>
            <a:ext cx="5578749" cy="3258327"/>
          </a:xfrm>
          <a:prstGeom prst="rect">
            <a:avLst/>
          </a:prstGeom>
        </p:spPr>
      </p:pic>
    </p:spTree>
    <p:extLst>
      <p:ext uri="{BB962C8B-B14F-4D97-AF65-F5344CB8AC3E}">
        <p14:creationId xmlns:p14="http://schemas.microsoft.com/office/powerpoint/2010/main" val="237678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373E"/>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BD6482-DE0A-4310-883A-FD8F6EA7A124}"/>
              </a:ext>
            </a:extLst>
          </p:cNvPr>
          <p:cNvPicPr>
            <a:picLocks noChangeAspect="1"/>
          </p:cNvPicPr>
          <p:nvPr/>
        </p:nvPicPr>
        <p:blipFill>
          <a:blip r:embed="rId3"/>
          <a:stretch>
            <a:fillRect/>
          </a:stretch>
        </p:blipFill>
        <p:spPr>
          <a:xfrm>
            <a:off x="3310525" y="0"/>
            <a:ext cx="9035711" cy="7122401"/>
          </a:xfrm>
          <a:prstGeom prst="rect">
            <a:avLst/>
          </a:prstGeom>
        </p:spPr>
      </p:pic>
      <p:sp>
        <p:nvSpPr>
          <p:cNvPr id="4" name="Platshållare för SmartArt 3"/>
          <p:cNvSpPr>
            <a:spLocks noGrp="1"/>
          </p:cNvSpPr>
          <p:nvPr>
            <p:ph type="dgm" sz="quarter" idx="12"/>
          </p:nvPr>
        </p:nvSpPr>
        <p:spPr>
          <a:xfrm>
            <a:off x="0" y="-7"/>
            <a:ext cx="4651022" cy="6858000"/>
          </a:xfrm>
          <a:solidFill>
            <a:srgbClr val="FFBB60"/>
          </a:solidFill>
          <a:ln>
            <a:noFill/>
          </a:ln>
          <a:effectLst/>
        </p:spPr>
      </p:sp>
      <p:sp>
        <p:nvSpPr>
          <p:cNvPr id="8" name="textruta 7">
            <a:extLst>
              <a:ext uri="{FF2B5EF4-FFF2-40B4-BE49-F238E27FC236}">
                <a16:creationId xmlns:a16="http://schemas.microsoft.com/office/drawing/2014/main" id="{CE2FF1F6-1296-49A0-8491-97653A07EBEB}"/>
              </a:ext>
            </a:extLst>
          </p:cNvPr>
          <p:cNvSpPr txBox="1"/>
          <p:nvPr/>
        </p:nvSpPr>
        <p:spPr>
          <a:xfrm>
            <a:off x="278131" y="2397941"/>
            <a:ext cx="3733800" cy="2062103"/>
          </a:xfrm>
          <a:prstGeom prst="rect">
            <a:avLst/>
          </a:prstGeom>
          <a:noFill/>
        </p:spPr>
        <p:txBody>
          <a:bodyPr wrap="square" lIns="91440" tIns="45720" rIns="91440" bIns="45720" rtlCol="0" anchor="t">
            <a:spAutoFit/>
          </a:bodyPr>
          <a:lstStyle/>
          <a:p>
            <a:r>
              <a:rPr kumimoji="0" lang="sv-SE" sz="3200" b="1" i="0" u="none" strike="noStrike" kern="1200" cap="none" spc="0" normalizeH="0" baseline="0" noProof="0">
                <a:ln>
                  <a:noFill/>
                </a:ln>
                <a:solidFill>
                  <a:schemeClr val="bg1"/>
                </a:solidFill>
                <a:effectLst/>
                <a:uLnTx/>
                <a:uFillTx/>
                <a:latin typeface="Arial Nova Light"/>
                <a:ea typeface="+mj-ea"/>
                <a:cs typeface="Arial"/>
              </a:rPr>
              <a:t>Lag på att både förare och passagerare skall använda hjälm.</a:t>
            </a:r>
            <a:endParaRPr lang="sv-SE" sz="3200">
              <a:solidFill>
                <a:schemeClr val="bg1"/>
              </a:solidFill>
              <a:latin typeface="Arial Nova Light"/>
              <a:cs typeface="Arial"/>
            </a:endParaRPr>
          </a:p>
        </p:txBody>
      </p:sp>
    </p:spTree>
    <p:extLst>
      <p:ext uri="{BB962C8B-B14F-4D97-AF65-F5344CB8AC3E}">
        <p14:creationId xmlns:p14="http://schemas.microsoft.com/office/powerpoint/2010/main" val="182816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B60"/>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3B9E96C-5960-4700-9679-F0DF220EC4E2}"/>
              </a:ext>
            </a:extLst>
          </p:cNvPr>
          <p:cNvPicPr>
            <a:picLocks noChangeAspect="1"/>
          </p:cNvPicPr>
          <p:nvPr/>
        </p:nvPicPr>
        <p:blipFill>
          <a:blip r:embed="rId3"/>
          <a:stretch>
            <a:fillRect/>
          </a:stretch>
        </p:blipFill>
        <p:spPr>
          <a:xfrm>
            <a:off x="-288771" y="-1841081"/>
            <a:ext cx="8014628" cy="12184441"/>
          </a:xfrm>
          <a:prstGeom prst="rect">
            <a:avLst/>
          </a:prstGeom>
        </p:spPr>
      </p:pic>
      <p:sp>
        <p:nvSpPr>
          <p:cNvPr id="2" name="Platshållare för SmartArt 1"/>
          <p:cNvSpPr>
            <a:spLocks noGrp="1"/>
          </p:cNvSpPr>
          <p:nvPr>
            <p:ph type="dgm" sz="quarter" idx="11"/>
          </p:nvPr>
        </p:nvSpPr>
        <p:spPr>
          <a:xfrm>
            <a:off x="7477384" y="0"/>
            <a:ext cx="4025994" cy="6858000"/>
          </a:xfrm>
          <a:solidFill>
            <a:srgbClr val="FFBB60"/>
          </a:solidFill>
        </p:spPr>
      </p:sp>
      <p:sp>
        <p:nvSpPr>
          <p:cNvPr id="7" name="textruta 6">
            <a:extLst>
              <a:ext uri="{FF2B5EF4-FFF2-40B4-BE49-F238E27FC236}">
                <a16:creationId xmlns:a16="http://schemas.microsoft.com/office/drawing/2014/main" id="{DAF4667D-DC17-4018-A4AB-3E9016B66CE9}"/>
              </a:ext>
            </a:extLst>
          </p:cNvPr>
          <p:cNvSpPr txBox="1"/>
          <p:nvPr/>
        </p:nvSpPr>
        <p:spPr>
          <a:xfrm>
            <a:off x="7974330" y="2767280"/>
            <a:ext cx="4217670" cy="1323439"/>
          </a:xfrm>
          <a:prstGeom prst="rect">
            <a:avLst/>
          </a:prstGeom>
          <a:noFill/>
        </p:spPr>
        <p:txBody>
          <a:bodyPr wrap="square" lIns="91440" tIns="45720" rIns="91440" bIns="45720" rtlCol="0" anchor="t">
            <a:spAutoFit/>
          </a:bodyPr>
          <a:lstStyle/>
          <a:p>
            <a:r>
              <a:rPr lang="sv-SE" sz="4000" b="1">
                <a:solidFill>
                  <a:schemeClr val="bg1"/>
                </a:solidFill>
                <a:latin typeface="Arial Nova Light"/>
                <a:cs typeface="Arial"/>
              </a:rPr>
              <a:t>Vad är riskerna </a:t>
            </a:r>
            <a:br>
              <a:rPr lang="sv-SE" sz="4000" b="1">
                <a:latin typeface="Arial Nova Light"/>
                <a:cs typeface="Arial" panose="020B0604020202020204" pitchFamily="34" charset="0"/>
              </a:rPr>
            </a:br>
            <a:r>
              <a:rPr lang="sv-SE" sz="4000" b="1">
                <a:solidFill>
                  <a:schemeClr val="bg1"/>
                </a:solidFill>
                <a:latin typeface="Arial Nova Light"/>
                <a:cs typeface="Arial"/>
              </a:rPr>
              <a:t>med att trimma?</a:t>
            </a:r>
          </a:p>
        </p:txBody>
      </p:sp>
    </p:spTree>
    <p:extLst>
      <p:ext uri="{BB962C8B-B14F-4D97-AF65-F5344CB8AC3E}">
        <p14:creationId xmlns:p14="http://schemas.microsoft.com/office/powerpoint/2010/main" val="283444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bil, person, fordon, enhet&#10;&#10;Automatiskt genererad beskrivning">
            <a:extLst>
              <a:ext uri="{FF2B5EF4-FFF2-40B4-BE49-F238E27FC236}">
                <a16:creationId xmlns:a16="http://schemas.microsoft.com/office/drawing/2014/main" id="{7F1070C6-5FC3-434D-AA92-36EFBC4F712E}"/>
              </a:ext>
            </a:extLst>
          </p:cNvPr>
          <p:cNvPicPr>
            <a:picLocks noChangeAspect="1"/>
          </p:cNvPicPr>
          <p:nvPr/>
        </p:nvPicPr>
        <p:blipFill>
          <a:blip r:embed="rId3"/>
          <a:stretch>
            <a:fillRect/>
          </a:stretch>
        </p:blipFill>
        <p:spPr>
          <a:xfrm>
            <a:off x="-1351890" y="-1419"/>
            <a:ext cx="10378931" cy="6862832"/>
          </a:xfrm>
          <a:prstGeom prst="rect">
            <a:avLst/>
          </a:prstGeom>
        </p:spPr>
      </p:pic>
      <p:sp>
        <p:nvSpPr>
          <p:cNvPr id="2" name="Platshållare för SmartArt 1">
            <a:extLst>
              <a:ext uri="{FF2B5EF4-FFF2-40B4-BE49-F238E27FC236}">
                <a16:creationId xmlns:a16="http://schemas.microsoft.com/office/drawing/2014/main" id="{E2EDA874-0714-4A1B-9D8D-FAC0194F389A}"/>
              </a:ext>
            </a:extLst>
          </p:cNvPr>
          <p:cNvSpPr>
            <a:spLocks noGrp="1"/>
          </p:cNvSpPr>
          <p:nvPr>
            <p:ph type="dgm" sz="quarter" idx="11"/>
          </p:nvPr>
        </p:nvSpPr>
        <p:spPr>
          <a:xfrm>
            <a:off x="8166006" y="0"/>
            <a:ext cx="4025994" cy="6858000"/>
          </a:xfrm>
          <a:solidFill>
            <a:srgbClr val="FFBB60"/>
          </a:solidFill>
        </p:spPr>
      </p:sp>
      <p:sp>
        <p:nvSpPr>
          <p:cNvPr id="4" name="Platshållare för text 3">
            <a:extLst>
              <a:ext uri="{FF2B5EF4-FFF2-40B4-BE49-F238E27FC236}">
                <a16:creationId xmlns:a16="http://schemas.microsoft.com/office/drawing/2014/main" id="{EFF1E022-BDDF-4F6E-B651-FE5AD663C90D}"/>
              </a:ext>
            </a:extLst>
          </p:cNvPr>
          <p:cNvSpPr>
            <a:spLocks noGrp="1"/>
          </p:cNvSpPr>
          <p:nvPr>
            <p:ph type="body" sz="quarter" idx="12"/>
          </p:nvPr>
        </p:nvSpPr>
        <p:spPr>
          <a:xfrm>
            <a:off x="8885419" y="2807912"/>
            <a:ext cx="3203711" cy="3558598"/>
          </a:xfrm>
        </p:spPr>
        <p:txBody>
          <a:bodyPr vert="horz" lIns="91440" tIns="45720" rIns="91440" bIns="45720" rtlCol="0" anchor="t">
            <a:normAutofit/>
          </a:bodyPr>
          <a:lstStyle/>
          <a:p>
            <a:r>
              <a:rPr lang="sv-SE" sz="3200">
                <a:latin typeface="Arial Nova Light"/>
                <a:cs typeface="Arial"/>
              </a:rPr>
              <a:t>Användning av mobiltelefon under färd</a:t>
            </a:r>
          </a:p>
        </p:txBody>
      </p:sp>
    </p:spTree>
    <p:extLst>
      <p:ext uri="{BB962C8B-B14F-4D97-AF65-F5344CB8AC3E}">
        <p14:creationId xmlns:p14="http://schemas.microsoft.com/office/powerpoint/2010/main" val="307429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B60"/>
        </a:solidFill>
        <a:effectLst/>
      </p:bgPr>
    </p:bg>
    <p:spTree>
      <p:nvGrpSpPr>
        <p:cNvPr id="1" name=""/>
        <p:cNvGrpSpPr/>
        <p:nvPr/>
      </p:nvGrpSpPr>
      <p:grpSpPr>
        <a:xfrm>
          <a:off x="0" y="0"/>
          <a:ext cx="0" cy="0"/>
          <a:chOff x="0" y="0"/>
          <a:chExt cx="0" cy="0"/>
        </a:xfrm>
      </p:grpSpPr>
      <p:pic>
        <p:nvPicPr>
          <p:cNvPr id="3" name="Bildobjekt 2" descr="En bild som visar kopp, bord, inomhus, dryck&#10;&#10;Automatiskt genererad beskrivning">
            <a:extLst>
              <a:ext uri="{FF2B5EF4-FFF2-40B4-BE49-F238E27FC236}">
                <a16:creationId xmlns:a16="http://schemas.microsoft.com/office/drawing/2014/main" id="{48BA99C8-C40E-4617-87B2-B9CC36BAFF4E}"/>
              </a:ext>
            </a:extLst>
          </p:cNvPr>
          <p:cNvPicPr>
            <a:picLocks noChangeAspect="1"/>
          </p:cNvPicPr>
          <p:nvPr/>
        </p:nvPicPr>
        <p:blipFill>
          <a:blip r:embed="rId3"/>
          <a:stretch>
            <a:fillRect/>
          </a:stretch>
        </p:blipFill>
        <p:spPr>
          <a:xfrm>
            <a:off x="2258492" y="4"/>
            <a:ext cx="10082445" cy="6857998"/>
          </a:xfrm>
          <a:prstGeom prst="rect">
            <a:avLst/>
          </a:prstGeom>
        </p:spPr>
      </p:pic>
      <p:sp>
        <p:nvSpPr>
          <p:cNvPr id="4" name="Platshållare för SmartArt 3"/>
          <p:cNvSpPr>
            <a:spLocks noGrp="1"/>
          </p:cNvSpPr>
          <p:nvPr>
            <p:ph type="dgm" sz="quarter" idx="12"/>
          </p:nvPr>
        </p:nvSpPr>
        <p:spPr>
          <a:xfrm>
            <a:off x="-80010" y="2"/>
            <a:ext cx="5109457" cy="6858000"/>
          </a:xfrm>
          <a:solidFill>
            <a:srgbClr val="FFBB60"/>
          </a:solidFill>
          <a:ln>
            <a:noFill/>
          </a:ln>
        </p:spPr>
      </p:sp>
      <p:sp>
        <p:nvSpPr>
          <p:cNvPr id="8" name="textruta 7">
            <a:extLst>
              <a:ext uri="{FF2B5EF4-FFF2-40B4-BE49-F238E27FC236}">
                <a16:creationId xmlns:a16="http://schemas.microsoft.com/office/drawing/2014/main" id="{33CAFFBA-DC1C-4074-8D1F-F77FA3BFC0F1}"/>
              </a:ext>
            </a:extLst>
          </p:cNvPr>
          <p:cNvSpPr txBox="1"/>
          <p:nvPr/>
        </p:nvSpPr>
        <p:spPr>
          <a:xfrm>
            <a:off x="263013" y="376746"/>
            <a:ext cx="4423410" cy="4862870"/>
          </a:xfrm>
          <a:prstGeom prst="rect">
            <a:avLst/>
          </a:prstGeom>
          <a:noFill/>
        </p:spPr>
        <p:txBody>
          <a:bodyPr wrap="square" lIns="91440" tIns="45720" rIns="91440" bIns="45720" rtlCol="0" anchor="t">
            <a:spAutoFit/>
          </a:bodyPr>
          <a:lstStyle/>
          <a:p>
            <a:pPr algn="ctr"/>
            <a:r>
              <a:rPr lang="sv-SE" sz="3000" b="1" u="sng">
                <a:solidFill>
                  <a:schemeClr val="bg1"/>
                </a:solidFill>
                <a:latin typeface="Arial Nova Light"/>
                <a:cs typeface="Arial"/>
              </a:rPr>
              <a:t>Alkohol i trafiken</a:t>
            </a: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Gräns för rattfylleri: 0,2 promille</a:t>
            </a: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Gräns för grovt rattfylleri: 1 promille</a:t>
            </a: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Fängelse eller fotboja</a:t>
            </a:r>
            <a:endParaRPr lang="sv-SE" sz="2000">
              <a:solidFill>
                <a:schemeClr val="bg1"/>
              </a:solidFill>
              <a:latin typeface="Arial Nova Light" panose="020B0304020202020204" pitchFamily="34" charset="0"/>
              <a:cs typeface="Arial" panose="020B0604020202020204" pitchFamily="34" charset="0"/>
            </a:endParaRP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Återkallat körkort</a:t>
            </a: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Spärrtid på körkortstillstånd, traktorkort, förarbevis</a:t>
            </a:r>
          </a:p>
          <a:p>
            <a:endParaRPr lang="sv-SE" sz="2000">
              <a:solidFill>
                <a:schemeClr val="bg1"/>
              </a:solidFill>
              <a:latin typeface="Arial Nova Light" panose="020B0304020202020204" pitchFamily="34" charset="0"/>
              <a:cs typeface="Arial" panose="020B0604020202020204" pitchFamily="34" charset="0"/>
            </a:endParaRPr>
          </a:p>
          <a:p>
            <a:pPr marL="571500" indent="-571500">
              <a:buFont typeface="Wingdings" panose="05000000000000000000" pitchFamily="2" charset="2"/>
              <a:buChar char="ü"/>
            </a:pPr>
            <a:r>
              <a:rPr lang="sv-SE" sz="2000">
                <a:solidFill>
                  <a:schemeClr val="bg1"/>
                </a:solidFill>
                <a:latin typeface="Arial Nova Light"/>
                <a:cs typeface="Arial"/>
              </a:rPr>
              <a:t>Brottsregistret</a:t>
            </a:r>
          </a:p>
        </p:txBody>
      </p:sp>
    </p:spTree>
    <p:extLst>
      <p:ext uri="{BB962C8B-B14F-4D97-AF65-F5344CB8AC3E}">
        <p14:creationId xmlns:p14="http://schemas.microsoft.com/office/powerpoint/2010/main" val="49170151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Anpassad 16">
      <a:dk1>
        <a:srgbClr val="000000"/>
      </a:dk1>
      <a:lt1>
        <a:srgbClr val="FFFFFF"/>
      </a:lt1>
      <a:dk2>
        <a:srgbClr val="0F2837"/>
      </a:dk2>
      <a:lt2>
        <a:srgbClr val="E7E6E6"/>
      </a:lt2>
      <a:accent1>
        <a:srgbClr val="E03A3E"/>
      </a:accent1>
      <a:accent2>
        <a:srgbClr val="0F2A37"/>
      </a:accent2>
      <a:accent3>
        <a:srgbClr val="D9E0E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F_PPT-Mall_FA_20170307" id="{FF98995A-0773-9643-8909-C6FAF12F6F6F}" vid="{A0AF1C99-739B-7746-8AAD-2C069E6415B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5A982E526994C44BBB7C65AF72AA33C" ma:contentTypeVersion="11" ma:contentTypeDescription="Skapa ett nytt dokument." ma:contentTypeScope="" ma:versionID="42051e28327b84ff7a013233866de6b0">
  <xsd:schema xmlns:xsd="http://www.w3.org/2001/XMLSchema" xmlns:xs="http://www.w3.org/2001/XMLSchema" xmlns:p="http://schemas.microsoft.com/office/2006/metadata/properties" xmlns:ns2="6ac94abf-e820-4cb0-977d-f63affe72b85" xmlns:ns3="368a0aa6-4a68-4600-814d-6e44b71a9d57" targetNamespace="http://schemas.microsoft.com/office/2006/metadata/properties" ma:root="true" ma:fieldsID="78bb9e393043e314c494ff7014e6f8ea" ns2:_="" ns3:_="">
    <xsd:import namespace="6ac94abf-e820-4cb0-977d-f63affe72b85"/>
    <xsd:import namespace="368a0aa6-4a68-4600-814d-6e44b71a9d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94abf-e820-4cb0-977d-f63affe72b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8a0aa6-4a68-4600-814d-6e44b71a9d57"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6D76AD-CF67-42CF-B766-E7ABDDFE1F77}">
  <ds:schemaRefs>
    <ds:schemaRef ds:uri="9dc24273-5fcf-47ff-a87c-20a641cd949f"/>
    <ds:schemaRef ds:uri="bb5c291f-b6bb-43fd-bb82-889f62f6d6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8E26C4-37D3-4E95-A7F3-E62B4766E628}">
  <ds:schemaRefs>
    <ds:schemaRef ds:uri="368a0aa6-4a68-4600-814d-6e44b71a9d57"/>
    <ds:schemaRef ds:uri="6ac94abf-e820-4cb0-977d-f63affe72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7D3019-102F-476C-90DA-FA99E23B8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TotalTime>
  <Words>1829</Words>
  <Application>Microsoft Office PowerPoint</Application>
  <PresentationFormat>Bredbild</PresentationFormat>
  <Paragraphs>183</Paragraphs>
  <Slides>11</Slides>
  <Notes>9</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11</vt:i4>
      </vt:variant>
    </vt:vector>
  </HeadingPairs>
  <TitlesOfParts>
    <vt:vector size="21" baseType="lpstr">
      <vt:lpstr>Arial</vt:lpstr>
      <vt:lpstr>Arial Nova</vt:lpstr>
      <vt:lpstr>Arial Nova Light</vt:lpstr>
      <vt:lpstr>Calibri</vt:lpstr>
      <vt:lpstr>Calibri Light</vt:lpstr>
      <vt:lpstr>Wingdings</vt:lpstr>
      <vt:lpstr>Wingdings 2</vt:lpstr>
      <vt:lpstr>Wingdings,Sans-Serif</vt:lpstr>
      <vt:lpstr>Office-tema</vt:lpstr>
      <vt:lpstr>1_Office-tema</vt:lpstr>
      <vt:lpstr>Att köra moped, mopedbil och A-traktor lagligt och trafiksäkert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Joachim Hillberg</dc:creator>
  <cp:lastModifiedBy>Maria Ögren</cp:lastModifiedBy>
  <cp:revision>19</cp:revision>
  <dcterms:created xsi:type="dcterms:W3CDTF">2017-02-20T15:39:21Z</dcterms:created>
  <dcterms:modified xsi:type="dcterms:W3CDTF">2021-07-05T11:31:22Z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0x01010095A982E526994C44BBB7C65AF72AA33C</vt:lpwstr>
  </property>
</Properties>
</file>